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4000"/>
  <p:notesSz cx="6858000" cy="9144000"/>
  <p:embeddedFontLst>
    <p:embeddedFont>
      <p:font typeface="Lato"/>
      <p:regular r:id="rId8"/>
      <p:bold r:id="rId9"/>
      <p:italic r:id="rId10"/>
      <p:boldItalic r:id="rId11"/>
    </p:embeddedFont>
    <p:embeddedFont>
      <p:font typeface="Open Sans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009">
          <p15:clr>
            <a:srgbClr val="A4A3A4"/>
          </p15:clr>
        </p15:guide>
        <p15:guide id="2" pos="113">
          <p15:clr>
            <a:srgbClr val="9AA0A6"/>
          </p15:clr>
        </p15:guide>
        <p15:guide id="3" pos="1905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009"/>
        <p:guide pos="113"/>
        <p:guide pos="190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13" Type="http://schemas.openxmlformats.org/officeDocument/2006/relationships/font" Target="fonts/OpenSans-bold.fntdata"/><Relationship Id="rId12" Type="http://schemas.openxmlformats.org/officeDocument/2006/relationships/font" Target="fonts/OpenSans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Lato-bold.fntdata"/><Relationship Id="rId15" Type="http://schemas.openxmlformats.org/officeDocument/2006/relationships/font" Target="fonts/OpenSans-boldItalic.fntdata"/><Relationship Id="rId14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ddd300973d_0_13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ddd300973d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221" y="265780"/>
            <a:ext cx="2985600" cy="7326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218" y="1011656"/>
            <a:ext cx="2985600" cy="282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218" y="394837"/>
            <a:ext cx="2985600" cy="7008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218" y="1125204"/>
            <a:ext cx="2985600" cy="4644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218" y="767757"/>
            <a:ext cx="2985600" cy="3006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218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3243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218" y="198324"/>
            <a:ext cx="984000" cy="2697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218" y="496025"/>
            <a:ext cx="984000" cy="1134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781" y="160683"/>
            <a:ext cx="2231100" cy="1460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2000" y="-45"/>
            <a:ext cx="16020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25" lIns="32225" spcFirstLastPara="1" rIns="32225" wrap="square" tIns="32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3030" y="440188"/>
            <a:ext cx="1417500" cy="5292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3030" y="1000573"/>
            <a:ext cx="1417500" cy="4410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30770" y="258462"/>
            <a:ext cx="1344600" cy="1319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218" y="1510127"/>
            <a:ext cx="2101800" cy="2160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10.png"/><Relationship Id="rId5" Type="http://schemas.openxmlformats.org/officeDocument/2006/relationships/image" Target="../media/image8.png"/><Relationship Id="rId6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png"/><Relationship Id="rId4" Type="http://schemas.openxmlformats.org/officeDocument/2006/relationships/image" Target="../media/image3.png"/><Relationship Id="rId11" Type="http://schemas.openxmlformats.org/officeDocument/2006/relationships/image" Target="../media/image12.png"/><Relationship Id="rId10" Type="http://schemas.openxmlformats.org/officeDocument/2006/relationships/image" Target="../media/image7.png"/><Relationship Id="rId12" Type="http://schemas.openxmlformats.org/officeDocument/2006/relationships/image" Target="../media/image4.png"/><Relationship Id="rId9" Type="http://schemas.openxmlformats.org/officeDocument/2006/relationships/image" Target="../media/image6.png"/><Relationship Id="rId5" Type="http://schemas.openxmlformats.org/officeDocument/2006/relationships/image" Target="../media/image9.png"/><Relationship Id="rId6" Type="http://schemas.openxmlformats.org/officeDocument/2006/relationships/image" Target="../media/image14.png"/><Relationship Id="rId7" Type="http://schemas.openxmlformats.org/officeDocument/2006/relationships/image" Target="../media/image2.png"/><Relationship Id="rId8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80409" y="0"/>
            <a:ext cx="1623600" cy="12186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" y="0"/>
            <a:ext cx="1540552" cy="183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48800" y="0"/>
            <a:ext cx="655200" cy="674247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0" y="378427"/>
            <a:ext cx="486000" cy="87912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8" name="Google Shape;58;p13"/>
          <p:cNvGrpSpPr/>
          <p:nvPr/>
        </p:nvGrpSpPr>
        <p:grpSpPr>
          <a:xfrm>
            <a:off x="475154" y="560556"/>
            <a:ext cx="2201742" cy="679181"/>
            <a:chOff x="554250" y="664050"/>
            <a:chExt cx="2095500" cy="679181"/>
          </a:xfrm>
        </p:grpSpPr>
        <p:sp>
          <p:nvSpPr>
            <p:cNvPr id="59" name="Google Shape;59;p13"/>
            <p:cNvSpPr txBox="1"/>
            <p:nvPr/>
          </p:nvSpPr>
          <p:spPr>
            <a:xfrm>
              <a:off x="554250" y="664050"/>
              <a:ext cx="20955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2100">
                  <a:latin typeface="Lato"/>
                  <a:ea typeface="Lato"/>
                  <a:cs typeface="Lato"/>
                  <a:sym typeface="Lato"/>
                </a:rPr>
                <a:t>TRACEY</a:t>
              </a:r>
              <a:r>
                <a:rPr lang="ru" sz="2100">
                  <a:latin typeface="Lato"/>
                  <a:ea typeface="Lato"/>
                  <a:cs typeface="Lato"/>
                  <a:sym typeface="Lato"/>
                </a:rPr>
                <a:t> BOYLE</a:t>
              </a:r>
              <a:endParaRPr sz="2100"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0" name="Google Shape;60;p13"/>
            <p:cNvSpPr txBox="1"/>
            <p:nvPr/>
          </p:nvSpPr>
          <p:spPr>
            <a:xfrm>
              <a:off x="1028100" y="973931"/>
              <a:ext cx="11478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434343"/>
                  </a:solidFill>
                  <a:latin typeface="Open Sans"/>
                  <a:ea typeface="Open Sans"/>
                  <a:cs typeface="Open Sans"/>
                  <a:sym typeface="Open Sans"/>
                </a:rPr>
                <a:t>WEB DESIGN</a:t>
              </a:r>
              <a:endParaRPr sz="1200"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grpSp>
        <p:nvGrpSpPr>
          <p:cNvPr id="61" name="Google Shape;61;p13"/>
          <p:cNvGrpSpPr/>
          <p:nvPr/>
        </p:nvGrpSpPr>
        <p:grpSpPr>
          <a:xfrm>
            <a:off x="0" y="1592589"/>
            <a:ext cx="3204000" cy="90488"/>
            <a:chOff x="0" y="1476388"/>
            <a:chExt cx="3204000" cy="90488"/>
          </a:xfrm>
        </p:grpSpPr>
        <p:cxnSp>
          <p:nvCxnSpPr>
            <p:cNvPr id="62" name="Google Shape;62;p13"/>
            <p:cNvCxnSpPr/>
            <p:nvPr/>
          </p:nvCxnSpPr>
          <p:spPr>
            <a:xfrm>
              <a:off x="0" y="1476388"/>
              <a:ext cx="3204000" cy="0"/>
            </a:xfrm>
            <a:prstGeom prst="straightConnector1">
              <a:avLst/>
            </a:prstGeom>
            <a:noFill/>
            <a:ln cap="flat" cmpd="sng" w="19050">
              <a:solidFill>
                <a:srgbClr val="BFD3B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" name="Google Shape;63;p13"/>
            <p:cNvCxnSpPr/>
            <p:nvPr/>
          </p:nvCxnSpPr>
          <p:spPr>
            <a:xfrm>
              <a:off x="0" y="1566875"/>
              <a:ext cx="3204000" cy="0"/>
            </a:xfrm>
            <a:prstGeom prst="straightConnector1">
              <a:avLst/>
            </a:prstGeom>
            <a:noFill/>
            <a:ln cap="flat" cmpd="sng" w="76200">
              <a:solidFill>
                <a:srgbClr val="BFD3B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12037" y="0"/>
            <a:ext cx="1591971" cy="1476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9" name="Google Shape;69;p14"/>
          <p:cNvGrpSpPr/>
          <p:nvPr/>
        </p:nvGrpSpPr>
        <p:grpSpPr>
          <a:xfrm>
            <a:off x="0" y="1592589"/>
            <a:ext cx="3204000" cy="90488"/>
            <a:chOff x="0" y="1476388"/>
            <a:chExt cx="3204000" cy="90488"/>
          </a:xfrm>
        </p:grpSpPr>
        <p:cxnSp>
          <p:nvCxnSpPr>
            <p:cNvPr id="70" name="Google Shape;70;p14"/>
            <p:cNvCxnSpPr/>
            <p:nvPr/>
          </p:nvCxnSpPr>
          <p:spPr>
            <a:xfrm>
              <a:off x="0" y="1476388"/>
              <a:ext cx="3204000" cy="0"/>
            </a:xfrm>
            <a:prstGeom prst="straightConnector1">
              <a:avLst/>
            </a:prstGeom>
            <a:noFill/>
            <a:ln cap="flat" cmpd="sng" w="19050">
              <a:solidFill>
                <a:srgbClr val="BFD3B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" name="Google Shape;71;p14"/>
            <p:cNvCxnSpPr/>
            <p:nvPr/>
          </p:nvCxnSpPr>
          <p:spPr>
            <a:xfrm>
              <a:off x="0" y="1566875"/>
              <a:ext cx="3204000" cy="0"/>
            </a:xfrm>
            <a:prstGeom prst="straightConnector1">
              <a:avLst/>
            </a:prstGeom>
            <a:noFill/>
            <a:ln cap="flat" cmpd="sng" w="76200">
              <a:solidFill>
                <a:srgbClr val="BFD3B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pic>
        <p:nvPicPr>
          <p:cNvPr id="72" name="Google Shape;7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2313" y="0"/>
            <a:ext cx="877162" cy="37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47070" y="375450"/>
            <a:ext cx="456923" cy="9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12" y="-12"/>
            <a:ext cx="531044" cy="7092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5" name="Google Shape;75;p14"/>
          <p:cNvGrpSpPr/>
          <p:nvPr/>
        </p:nvGrpSpPr>
        <p:grpSpPr>
          <a:xfrm>
            <a:off x="554250" y="116669"/>
            <a:ext cx="2095500" cy="478956"/>
            <a:chOff x="554250" y="560550"/>
            <a:chExt cx="2095500" cy="478956"/>
          </a:xfrm>
        </p:grpSpPr>
        <p:sp>
          <p:nvSpPr>
            <p:cNvPr id="76" name="Google Shape;76;p14"/>
            <p:cNvSpPr txBox="1"/>
            <p:nvPr/>
          </p:nvSpPr>
          <p:spPr>
            <a:xfrm>
              <a:off x="554250" y="560550"/>
              <a:ext cx="20955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latin typeface="Lato"/>
                  <a:ea typeface="Lato"/>
                  <a:cs typeface="Lato"/>
                  <a:sym typeface="Lato"/>
                </a:rPr>
                <a:t>TRACEY</a:t>
              </a:r>
              <a:r>
                <a:rPr lang="ru" sz="1600">
                  <a:latin typeface="Lato"/>
                  <a:ea typeface="Lato"/>
                  <a:cs typeface="Lato"/>
                  <a:sym typeface="Lato"/>
                </a:rPr>
                <a:t> BOYLE</a:t>
              </a:r>
              <a:endParaRPr sz="1600"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7" name="Google Shape;77;p14"/>
            <p:cNvSpPr txBox="1"/>
            <p:nvPr/>
          </p:nvSpPr>
          <p:spPr>
            <a:xfrm>
              <a:off x="1028100" y="808506"/>
              <a:ext cx="11478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434343"/>
                  </a:solidFill>
                  <a:latin typeface="Open Sans"/>
                  <a:ea typeface="Open Sans"/>
                  <a:cs typeface="Open Sans"/>
                  <a:sym typeface="Open Sans"/>
                </a:rPr>
                <a:t>WEB DESIGN</a:t>
              </a:r>
              <a:endParaRPr sz="900"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grpSp>
        <p:nvGrpSpPr>
          <p:cNvPr id="78" name="Google Shape;78;p14"/>
          <p:cNvGrpSpPr/>
          <p:nvPr/>
        </p:nvGrpSpPr>
        <p:grpSpPr>
          <a:xfrm>
            <a:off x="180000" y="805794"/>
            <a:ext cx="1298700" cy="665795"/>
            <a:chOff x="152400" y="743881"/>
            <a:chExt cx="1298700" cy="665795"/>
          </a:xfrm>
        </p:grpSpPr>
        <p:cxnSp>
          <p:nvCxnSpPr>
            <p:cNvPr id="79" name="Google Shape;79;p14"/>
            <p:cNvCxnSpPr/>
            <p:nvPr/>
          </p:nvCxnSpPr>
          <p:spPr>
            <a:xfrm>
              <a:off x="224400" y="930970"/>
              <a:ext cx="0" cy="3609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pic>
          <p:nvPicPr>
            <p:cNvPr id="80" name="Google Shape;80;p14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152400" y="813876"/>
              <a:ext cx="144000" cy="144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1" name="Google Shape;81;p14"/>
            <p:cNvSpPr txBox="1"/>
            <p:nvPr/>
          </p:nvSpPr>
          <p:spPr>
            <a:xfrm>
              <a:off x="296400" y="743881"/>
              <a:ext cx="115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latin typeface="Open Sans"/>
                  <a:ea typeface="Open Sans"/>
                  <a:cs typeface="Open Sans"/>
                  <a:sym typeface="Open Sans"/>
                </a:rPr>
                <a:t>mail@domain.ltd</a:t>
              </a:r>
              <a:endParaRPr sz="8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pic>
          <p:nvPicPr>
            <p:cNvPr id="82" name="Google Shape;82;p14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152400" y="1039776"/>
              <a:ext cx="144000" cy="144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3" name="Google Shape;83;p14"/>
            <p:cNvSpPr txBox="1"/>
            <p:nvPr/>
          </p:nvSpPr>
          <p:spPr>
            <a:xfrm>
              <a:off x="296400" y="969783"/>
              <a:ext cx="115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latin typeface="Open Sans"/>
                  <a:ea typeface="Open Sans"/>
                  <a:cs typeface="Open Sans"/>
                  <a:sym typeface="Open Sans"/>
                </a:rPr>
                <a:t>986-462-6578</a:t>
              </a:r>
              <a:endParaRPr sz="8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pic>
          <p:nvPicPr>
            <p:cNvPr id="84" name="Google Shape;84;p14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152400" y="1265676"/>
              <a:ext cx="144000" cy="144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5" name="Google Shape;85;p14"/>
            <p:cNvSpPr txBox="1"/>
            <p:nvPr/>
          </p:nvSpPr>
          <p:spPr>
            <a:xfrm>
              <a:off x="296400" y="1193304"/>
              <a:ext cx="1154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latin typeface="Open Sans"/>
                  <a:ea typeface="Open Sans"/>
                  <a:cs typeface="Open Sans"/>
                  <a:sym typeface="Open Sans"/>
                </a:rPr>
                <a:t>Bilzen, 17218 USA</a:t>
              </a:r>
              <a:endParaRPr sz="8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grpSp>
        <p:nvGrpSpPr>
          <p:cNvPr id="86" name="Google Shape;86;p14"/>
          <p:cNvGrpSpPr/>
          <p:nvPr/>
        </p:nvGrpSpPr>
        <p:grpSpPr>
          <a:xfrm>
            <a:off x="1527075" y="805794"/>
            <a:ext cx="1608900" cy="665795"/>
            <a:chOff x="1527075" y="817700"/>
            <a:chExt cx="1608900" cy="665795"/>
          </a:xfrm>
        </p:grpSpPr>
        <p:cxnSp>
          <p:nvCxnSpPr>
            <p:cNvPr id="87" name="Google Shape;87;p14"/>
            <p:cNvCxnSpPr/>
            <p:nvPr/>
          </p:nvCxnSpPr>
          <p:spPr>
            <a:xfrm>
              <a:off x="1599075" y="1004789"/>
              <a:ext cx="0" cy="3609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pic>
          <p:nvPicPr>
            <p:cNvPr id="88" name="Google Shape;88;p14"/>
            <p:cNvPicPr preferRelativeResize="0"/>
            <p:nvPr/>
          </p:nvPicPr>
          <p:blipFill rotWithShape="1">
            <a:blip r:embed="rId10">
              <a:alphaModFix/>
            </a:blip>
            <a:srcRect b="0" l="0" r="0" t="0"/>
            <a:stretch/>
          </p:blipFill>
          <p:spPr>
            <a:xfrm>
              <a:off x="1527075" y="887695"/>
              <a:ext cx="144000" cy="144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9" name="Google Shape;89;p14"/>
            <p:cNvSpPr txBox="1"/>
            <p:nvPr/>
          </p:nvSpPr>
          <p:spPr>
            <a:xfrm>
              <a:off x="1671075" y="817700"/>
              <a:ext cx="1365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latin typeface="Open Sans"/>
                  <a:ea typeface="Open Sans"/>
                  <a:cs typeface="Open Sans"/>
                  <a:sym typeface="Open Sans"/>
                </a:rPr>
                <a:t>behance.net/username</a:t>
              </a:r>
              <a:endParaRPr sz="8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pic>
          <p:nvPicPr>
            <p:cNvPr id="90" name="Google Shape;90;p14"/>
            <p:cNvPicPr preferRelativeResize="0"/>
            <p:nvPr/>
          </p:nvPicPr>
          <p:blipFill rotWithShape="1">
            <a:blip r:embed="rId11">
              <a:alphaModFix/>
            </a:blip>
            <a:srcRect b="0" l="0" r="0" t="0"/>
            <a:stretch/>
          </p:blipFill>
          <p:spPr>
            <a:xfrm>
              <a:off x="1527075" y="1113595"/>
              <a:ext cx="144000" cy="144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1" name="Google Shape;91;p14"/>
            <p:cNvSpPr txBox="1"/>
            <p:nvPr/>
          </p:nvSpPr>
          <p:spPr>
            <a:xfrm>
              <a:off x="1671075" y="1043600"/>
              <a:ext cx="1365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latin typeface="Open Sans"/>
                  <a:ea typeface="Open Sans"/>
                  <a:cs typeface="Open Sans"/>
                  <a:sym typeface="Open Sans"/>
                </a:rPr>
                <a:t>linkedin.com/username</a:t>
              </a:r>
              <a:endParaRPr sz="8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92" name="Google Shape;92;p14"/>
            <p:cNvGrpSpPr/>
            <p:nvPr/>
          </p:nvGrpSpPr>
          <p:grpSpPr>
            <a:xfrm>
              <a:off x="1527075" y="1267119"/>
              <a:ext cx="1608900" cy="216376"/>
              <a:chOff x="1527075" y="1267119"/>
              <a:chExt cx="1608900" cy="216376"/>
            </a:xfrm>
          </p:grpSpPr>
          <p:pic>
            <p:nvPicPr>
              <p:cNvPr id="93" name="Google Shape;93;p14"/>
              <p:cNvPicPr preferRelativeResize="0"/>
              <p:nvPr/>
            </p:nvPicPr>
            <p:blipFill rotWithShape="1">
              <a:blip r:embed="rId12">
                <a:alphaModFix/>
              </a:blip>
              <a:srcRect b="0" l="0" r="0" t="0"/>
              <a:stretch/>
            </p:blipFill>
            <p:spPr>
              <a:xfrm>
                <a:off x="1527075" y="1339495"/>
                <a:ext cx="144000" cy="1440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4" name="Google Shape;94;p14"/>
              <p:cNvSpPr txBox="1"/>
              <p:nvPr/>
            </p:nvSpPr>
            <p:spPr>
              <a:xfrm>
                <a:off x="1671075" y="1267119"/>
                <a:ext cx="14649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800">
                    <a:latin typeface="Open Sans"/>
                    <a:ea typeface="Open Sans"/>
                    <a:cs typeface="Open Sans"/>
                    <a:sym typeface="Open Sans"/>
                  </a:rPr>
                  <a:t>instagram.com/username</a:t>
                </a:r>
                <a:endParaRPr sz="800"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