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8288000"/>
  <p:notesSz cx="6858000" cy="9144000"/>
  <p:embeddedFontLst>
    <p:embeddedFont>
      <p:font typeface="Josefin Sans"/>
      <p:regular r:id="rId7"/>
      <p:bold r:id="rId8"/>
      <p:italic r:id="rId9"/>
      <p:boldItalic r:id="rId10"/>
    </p:embeddedFont>
    <p:embeddedFont>
      <p:font typeface="Source Sans Pr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SansPro-regular.fntdata"/><Relationship Id="rId10" Type="http://schemas.openxmlformats.org/officeDocument/2006/relationships/font" Target="fonts/JosefinSans-boldItalic.fntdata"/><Relationship Id="rId13" Type="http://schemas.openxmlformats.org/officeDocument/2006/relationships/font" Target="fonts/SourceSansPro-italic.fntdata"/><Relationship Id="rId12" Type="http://schemas.openxmlformats.org/officeDocument/2006/relationships/font" Target="fonts/SourceSans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-italic.fntdata"/><Relationship Id="rId14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efinSans-regular.fntdata"/><Relationship Id="rId8" Type="http://schemas.openxmlformats.org/officeDocument/2006/relationships/font" Target="fonts/Josefi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1" Type="http://schemas.openxmlformats.org/officeDocument/2006/relationships/image" Target="../media/image1.png"/><Relationship Id="rId10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858995" y="1816900"/>
            <a:ext cx="8275800" cy="6554250"/>
            <a:chOff x="4858995" y="1816900"/>
            <a:chExt cx="8275800" cy="6554250"/>
          </a:xfrm>
        </p:grpSpPr>
        <p:cxnSp>
          <p:nvCxnSpPr>
            <p:cNvPr id="55" name="Google Shape;55;p13"/>
            <p:cNvCxnSpPr>
              <a:stCxn id="56" idx="0"/>
              <a:endCxn id="57" idx="2"/>
            </p:cNvCxnSpPr>
            <p:nvPr/>
          </p:nvCxnSpPr>
          <p:spPr>
            <a:xfrm>
              <a:off x="6130900" y="1941850"/>
              <a:ext cx="6371100" cy="6429300"/>
            </a:xfrm>
            <a:prstGeom prst="straightConnector1">
              <a:avLst/>
            </a:prstGeom>
            <a:noFill/>
            <a:ln cap="flat" cmpd="sng" w="28575">
              <a:solidFill>
                <a:srgbClr val="DB6E8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 flipH="1">
              <a:off x="6186475" y="1816900"/>
              <a:ext cx="6371100" cy="6429300"/>
            </a:xfrm>
            <a:prstGeom prst="straightConnector1">
              <a:avLst/>
            </a:prstGeom>
            <a:noFill/>
            <a:ln cap="flat" cmpd="sng" w="28575">
              <a:solidFill>
                <a:srgbClr val="DB6E8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 flipH="1" rot="10800000">
              <a:off x="4858995" y="5035913"/>
              <a:ext cx="8275800" cy="84000"/>
            </a:xfrm>
            <a:prstGeom prst="straightConnector1">
              <a:avLst/>
            </a:prstGeom>
            <a:noFill/>
            <a:ln cap="flat" cmpd="sng" w="28575">
              <a:solidFill>
                <a:srgbClr val="DB6E8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48896" r="0" t="44152"/>
          <a:stretch/>
        </p:blipFill>
        <p:spPr>
          <a:xfrm>
            <a:off x="0" y="0"/>
            <a:ext cx="4905375" cy="536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44407" l="0" r="50558" t="0"/>
          <a:stretch/>
        </p:blipFill>
        <p:spPr>
          <a:xfrm>
            <a:off x="12963425" y="4297050"/>
            <a:ext cx="5324575" cy="5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11210950" y="6923452"/>
            <a:ext cx="2581200" cy="2581200"/>
          </a:xfrm>
          <a:prstGeom prst="ellipse">
            <a:avLst/>
          </a:prstGeom>
          <a:solidFill>
            <a:srgbClr val="F9D4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1380880" y="7093381"/>
            <a:ext cx="2241600" cy="2241600"/>
          </a:xfrm>
          <a:prstGeom prst="ellipse">
            <a:avLst/>
          </a:prstGeom>
          <a:solidFill>
            <a:srgbClr val="F4A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5021649" y="6923450"/>
            <a:ext cx="2581200" cy="2581200"/>
          </a:xfrm>
          <a:prstGeom prst="ellipse">
            <a:avLst/>
          </a:prstGeom>
          <a:solidFill>
            <a:srgbClr val="CDE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5220196" y="7122093"/>
            <a:ext cx="2184300" cy="2184300"/>
          </a:xfrm>
          <a:prstGeom prst="ellipse">
            <a:avLst/>
          </a:prstGeom>
          <a:solidFill>
            <a:srgbClr val="8DC3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5090842" y="8477082"/>
            <a:ext cx="244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D566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Concentration</a:t>
            </a:r>
            <a:endParaRPr sz="2100">
              <a:solidFill>
                <a:srgbClr val="2D566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3666207" y="3808781"/>
            <a:ext cx="2426400" cy="2426400"/>
          </a:xfrm>
          <a:prstGeom prst="ellipse">
            <a:avLst/>
          </a:prstGeom>
          <a:solidFill>
            <a:srgbClr val="D6E5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3852835" y="3995498"/>
            <a:ext cx="2053200" cy="2053200"/>
          </a:xfrm>
          <a:prstGeom prst="ellipse">
            <a:avLst/>
          </a:prstGeom>
          <a:solidFill>
            <a:srgbClr val="B5D2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1992000" y="3911138"/>
            <a:ext cx="2240700" cy="2240700"/>
          </a:xfrm>
          <a:prstGeom prst="ellipse">
            <a:avLst/>
          </a:prstGeom>
          <a:solidFill>
            <a:srgbClr val="DBC9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12139514" y="4058651"/>
            <a:ext cx="1945800" cy="1945800"/>
          </a:xfrm>
          <a:prstGeom prst="ellipse">
            <a:avLst/>
          </a:prstGeom>
          <a:solidFill>
            <a:srgbClr val="AE85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1272850" y="846487"/>
            <a:ext cx="2385900" cy="2385900"/>
          </a:xfrm>
          <a:prstGeom prst="ellipse">
            <a:avLst/>
          </a:prstGeom>
          <a:solidFill>
            <a:srgbClr val="F8E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11429925" y="1003562"/>
            <a:ext cx="2071800" cy="2071800"/>
          </a:xfrm>
          <a:prstGeom prst="ellipse">
            <a:avLst/>
          </a:prstGeom>
          <a:solidFill>
            <a:srgbClr val="EFC6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3"/>
          <p:cNvGrpSpPr/>
          <p:nvPr/>
        </p:nvGrpSpPr>
        <p:grpSpPr>
          <a:xfrm>
            <a:off x="5075727" y="782348"/>
            <a:ext cx="2110200" cy="2110200"/>
            <a:chOff x="7385552" y="716923"/>
            <a:chExt cx="2110200" cy="2110200"/>
          </a:xfrm>
        </p:grpSpPr>
        <p:sp>
          <p:nvSpPr>
            <p:cNvPr id="74" name="Google Shape;74;p13"/>
            <p:cNvSpPr/>
            <p:nvPr/>
          </p:nvSpPr>
          <p:spPr>
            <a:xfrm>
              <a:off x="7385552" y="716923"/>
              <a:ext cx="2110200" cy="2110200"/>
            </a:xfrm>
            <a:prstGeom prst="ellipse">
              <a:avLst/>
            </a:prstGeom>
            <a:solidFill>
              <a:srgbClr val="E4D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7547850" y="879300"/>
              <a:ext cx="1785600" cy="1785600"/>
            </a:xfrm>
            <a:prstGeom prst="ellipse">
              <a:avLst/>
            </a:prstGeom>
            <a:solidFill>
              <a:srgbClr val="BFA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" name="Google Shape;76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2323" y="1095375"/>
              <a:ext cx="1196650" cy="887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 txBox="1"/>
            <p:nvPr/>
          </p:nvSpPr>
          <p:spPr>
            <a:xfrm>
              <a:off x="7442025" y="1876425"/>
              <a:ext cx="1997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84649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Reading</a:t>
              </a:r>
              <a:endParaRPr sz="2600">
                <a:solidFill>
                  <a:srgbClr val="84649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1962149" y="1194975"/>
            <a:ext cx="2833751" cy="323100"/>
            <a:chOff x="1624024" y="1129550"/>
            <a:chExt cx="2833751" cy="323100"/>
          </a:xfrm>
        </p:grpSpPr>
        <p:sp>
          <p:nvSpPr>
            <p:cNvPr id="78" name="Google Shape;78;p13"/>
            <p:cNvSpPr/>
            <p:nvPr/>
          </p:nvSpPr>
          <p:spPr>
            <a:xfrm>
              <a:off x="4219575" y="1214450"/>
              <a:ext cx="238200" cy="238200"/>
            </a:xfrm>
            <a:prstGeom prst="ellipse">
              <a:avLst/>
            </a:prstGeom>
            <a:solidFill>
              <a:srgbClr val="BFA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1624024" y="1129550"/>
              <a:ext cx="2471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Spot reading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1962149" y="1675900"/>
            <a:ext cx="2833751" cy="323100"/>
            <a:chOff x="1624024" y="1610475"/>
            <a:chExt cx="2833751" cy="323100"/>
          </a:xfrm>
        </p:grpSpPr>
        <p:sp>
          <p:nvSpPr>
            <p:cNvPr id="81" name="Google Shape;81;p13"/>
            <p:cNvSpPr/>
            <p:nvPr/>
          </p:nvSpPr>
          <p:spPr>
            <a:xfrm>
              <a:off x="4219575" y="1681175"/>
              <a:ext cx="238200" cy="238200"/>
            </a:xfrm>
            <a:prstGeom prst="ellipse">
              <a:avLst/>
            </a:prstGeom>
            <a:solidFill>
              <a:srgbClr val="BFA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1624024" y="1610475"/>
              <a:ext cx="2471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Standard reading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1962149" y="2128425"/>
            <a:ext cx="2833751" cy="323100"/>
            <a:chOff x="1624024" y="2063000"/>
            <a:chExt cx="2833751" cy="323100"/>
          </a:xfrm>
        </p:grpSpPr>
        <p:sp>
          <p:nvSpPr>
            <p:cNvPr id="84" name="Google Shape;84;p13"/>
            <p:cNvSpPr/>
            <p:nvPr/>
          </p:nvSpPr>
          <p:spPr>
            <a:xfrm>
              <a:off x="4219575" y="2147900"/>
              <a:ext cx="238200" cy="238200"/>
            </a:xfrm>
            <a:prstGeom prst="ellipse">
              <a:avLst/>
            </a:prstGeom>
            <a:solidFill>
              <a:srgbClr val="BFA5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1624024" y="2063000"/>
              <a:ext cx="2471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Speed reading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11629950" y="1363450"/>
            <a:ext cx="1671600" cy="1360600"/>
            <a:chOff x="11291825" y="1298025"/>
            <a:chExt cx="1671600" cy="1360600"/>
          </a:xfrm>
        </p:grpSpPr>
        <p:pic>
          <p:nvPicPr>
            <p:cNvPr id="87" name="Google Shape;8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577563" y="1298025"/>
              <a:ext cx="1100125" cy="97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3"/>
            <p:cNvSpPr txBox="1"/>
            <p:nvPr/>
          </p:nvSpPr>
          <p:spPr>
            <a:xfrm>
              <a:off x="11291825" y="2243125"/>
              <a:ext cx="16716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7F61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Memory</a:t>
              </a:r>
              <a:endParaRPr sz="2700">
                <a:solidFill>
                  <a:srgbClr val="7F61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14520875" y="4361163"/>
            <a:ext cx="3128950" cy="1340650"/>
            <a:chOff x="13630288" y="1314463"/>
            <a:chExt cx="3128950" cy="1340650"/>
          </a:xfrm>
        </p:grpSpPr>
        <p:sp>
          <p:nvSpPr>
            <p:cNvPr id="90" name="Google Shape;90;p13"/>
            <p:cNvSpPr/>
            <p:nvPr/>
          </p:nvSpPr>
          <p:spPr>
            <a:xfrm>
              <a:off x="13630288" y="1349413"/>
              <a:ext cx="253200" cy="253200"/>
            </a:xfrm>
            <a:prstGeom prst="ellipse">
              <a:avLst/>
            </a:prstGeom>
            <a:solidFill>
              <a:srgbClr val="AE8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3630288" y="1871675"/>
              <a:ext cx="253200" cy="253200"/>
            </a:xfrm>
            <a:prstGeom prst="ellipse">
              <a:avLst/>
            </a:prstGeom>
            <a:solidFill>
              <a:srgbClr val="AE8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3630288" y="2376500"/>
              <a:ext cx="253200" cy="253200"/>
            </a:xfrm>
            <a:prstGeom prst="ellipse">
              <a:avLst/>
            </a:prstGeom>
            <a:solidFill>
              <a:srgbClr val="AE8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14016038" y="1314463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Problem recognition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14016038" y="1841475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Identification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14016038" y="2332013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Choice of solution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12276539" y="4410652"/>
            <a:ext cx="1671600" cy="1234023"/>
            <a:chOff x="11938500" y="4345227"/>
            <a:chExt cx="1671600" cy="1234023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11938500" y="5163750"/>
              <a:ext cx="16716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87512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Methods</a:t>
              </a:r>
              <a:endParaRPr sz="2700">
                <a:solidFill>
                  <a:srgbClr val="875127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98" name="Google Shape;9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191975" y="4345227"/>
              <a:ext cx="1209700" cy="778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3"/>
          <p:cNvGrpSpPr/>
          <p:nvPr/>
        </p:nvGrpSpPr>
        <p:grpSpPr>
          <a:xfrm>
            <a:off x="638175" y="4362482"/>
            <a:ext cx="2715613" cy="1318999"/>
            <a:chOff x="300049" y="4297112"/>
            <a:chExt cx="2715613" cy="1318999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300049" y="4297112"/>
              <a:ext cx="2715613" cy="323100"/>
              <a:chOff x="300049" y="4297112"/>
              <a:chExt cx="2715613" cy="3231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2761563" y="4331595"/>
                <a:ext cx="254100" cy="254100"/>
              </a:xfrm>
              <a:prstGeom prst="ellipse">
                <a:avLst/>
              </a:prstGeom>
              <a:solidFill>
                <a:srgbClr val="B5D2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300049" y="4297112"/>
                <a:ext cx="2329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3C3C3B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Preparation</a:t>
                </a:r>
                <a:endParaRPr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300049" y="4802637"/>
              <a:ext cx="2715613" cy="323100"/>
              <a:chOff x="300049" y="4802637"/>
              <a:chExt cx="2715613" cy="3231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2761563" y="4837119"/>
                <a:ext cx="254100" cy="254100"/>
              </a:xfrm>
              <a:prstGeom prst="ellipse">
                <a:avLst/>
              </a:prstGeom>
              <a:solidFill>
                <a:srgbClr val="B5D2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300049" y="4802637"/>
                <a:ext cx="2329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3C3C3B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Listen/read</a:t>
                </a:r>
                <a:endParaRPr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300049" y="5293011"/>
              <a:ext cx="2715613" cy="323100"/>
              <a:chOff x="300049" y="5293011"/>
              <a:chExt cx="2715613" cy="3231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2761563" y="5327493"/>
                <a:ext cx="254100" cy="254100"/>
              </a:xfrm>
              <a:prstGeom prst="ellipse">
                <a:avLst/>
              </a:prstGeom>
              <a:solidFill>
                <a:srgbClr val="B5D2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300049" y="5293011"/>
                <a:ext cx="23292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3C3C3B"/>
                    </a:solidFill>
                    <a:latin typeface="Josefin Sans"/>
                    <a:ea typeface="Josefin Sans"/>
                    <a:cs typeface="Josefin Sans"/>
                    <a:sym typeface="Josefin Sans"/>
                  </a:rPr>
                  <a:t>Evaluate</a:t>
                </a:r>
                <a:endParaRPr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endParaRPr>
              </a:p>
            </p:txBody>
          </p:sp>
        </p:grpSp>
      </p:grpSp>
      <p:grpSp>
        <p:nvGrpSpPr>
          <p:cNvPr id="109" name="Google Shape;109;p13"/>
          <p:cNvGrpSpPr/>
          <p:nvPr/>
        </p:nvGrpSpPr>
        <p:grpSpPr>
          <a:xfrm>
            <a:off x="3731146" y="4305775"/>
            <a:ext cx="2296800" cy="1432706"/>
            <a:chOff x="3393021" y="4295748"/>
            <a:chExt cx="2296800" cy="1432706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3393021" y="5205255"/>
              <a:ext cx="2296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6D8B3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Note-Taking</a:t>
              </a:r>
              <a:endParaRPr sz="2200">
                <a:solidFill>
                  <a:srgbClr val="6D8B36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11" name="Google Shape;11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090986" y="4295748"/>
              <a:ext cx="859766" cy="966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13"/>
          <p:cNvGrpSpPr/>
          <p:nvPr/>
        </p:nvGrpSpPr>
        <p:grpSpPr>
          <a:xfrm>
            <a:off x="1790705" y="7531686"/>
            <a:ext cx="2889141" cy="338639"/>
            <a:chOff x="300049" y="4297112"/>
            <a:chExt cx="2715613" cy="318300"/>
          </a:xfrm>
        </p:grpSpPr>
        <p:sp>
          <p:nvSpPr>
            <p:cNvPr id="113" name="Google Shape;113;p13"/>
            <p:cNvSpPr/>
            <p:nvPr/>
          </p:nvSpPr>
          <p:spPr>
            <a:xfrm>
              <a:off x="2761563" y="4329212"/>
              <a:ext cx="254100" cy="254100"/>
            </a:xfrm>
            <a:prstGeom prst="ellipse">
              <a:avLst/>
            </a:prstGeom>
            <a:solidFill>
              <a:srgbClr val="8DC3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00049" y="4297112"/>
              <a:ext cx="23292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Interval Training</a:t>
              </a:r>
              <a:endParaRPr sz="24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1790705" y="8069514"/>
            <a:ext cx="2889141" cy="338639"/>
            <a:chOff x="300049" y="4802637"/>
            <a:chExt cx="2715613" cy="318300"/>
          </a:xfrm>
        </p:grpSpPr>
        <p:sp>
          <p:nvSpPr>
            <p:cNvPr id="116" name="Google Shape;116;p13"/>
            <p:cNvSpPr/>
            <p:nvPr/>
          </p:nvSpPr>
          <p:spPr>
            <a:xfrm>
              <a:off x="2761563" y="4837119"/>
              <a:ext cx="254100" cy="254100"/>
            </a:xfrm>
            <a:prstGeom prst="ellipse">
              <a:avLst/>
            </a:prstGeom>
            <a:solidFill>
              <a:srgbClr val="8DC3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300049" y="4802637"/>
              <a:ext cx="23292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Advice</a:t>
              </a:r>
              <a:endParaRPr sz="22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1790705" y="8591223"/>
            <a:ext cx="2889141" cy="338639"/>
            <a:chOff x="300049" y="5293011"/>
            <a:chExt cx="2715613" cy="318300"/>
          </a:xfrm>
        </p:grpSpPr>
        <p:sp>
          <p:nvSpPr>
            <p:cNvPr id="119" name="Google Shape;119;p13"/>
            <p:cNvSpPr/>
            <p:nvPr/>
          </p:nvSpPr>
          <p:spPr>
            <a:xfrm>
              <a:off x="2761563" y="5327493"/>
              <a:ext cx="254100" cy="254100"/>
            </a:xfrm>
            <a:prstGeom prst="ellipse">
              <a:avLst/>
            </a:prstGeom>
            <a:solidFill>
              <a:srgbClr val="8DC3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300049" y="5293011"/>
              <a:ext cx="23292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Take breaks</a:t>
              </a:r>
              <a:endParaRPr sz="22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pic>
        <p:nvPicPr>
          <p:cNvPr id="121" name="Google Shape;12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7150" y="7428075"/>
            <a:ext cx="1296575" cy="113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3"/>
          <p:cNvGrpSpPr/>
          <p:nvPr/>
        </p:nvGrpSpPr>
        <p:grpSpPr>
          <a:xfrm>
            <a:off x="13948150" y="1369113"/>
            <a:ext cx="3128950" cy="1340650"/>
            <a:chOff x="13630288" y="1314463"/>
            <a:chExt cx="3128950" cy="1340650"/>
          </a:xfrm>
        </p:grpSpPr>
        <p:sp>
          <p:nvSpPr>
            <p:cNvPr id="123" name="Google Shape;123;p13"/>
            <p:cNvSpPr/>
            <p:nvPr/>
          </p:nvSpPr>
          <p:spPr>
            <a:xfrm>
              <a:off x="13630288" y="1349413"/>
              <a:ext cx="253200" cy="253200"/>
            </a:xfrm>
            <a:prstGeom prst="ellipse">
              <a:avLst/>
            </a:prstGeom>
            <a:solidFill>
              <a:srgbClr val="EFC6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630288" y="1871675"/>
              <a:ext cx="253200" cy="253200"/>
            </a:xfrm>
            <a:prstGeom prst="ellipse">
              <a:avLst/>
            </a:prstGeom>
            <a:solidFill>
              <a:srgbClr val="EFC6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630288" y="2376500"/>
              <a:ext cx="253200" cy="253200"/>
            </a:xfrm>
            <a:prstGeom prst="ellipse">
              <a:avLst/>
            </a:prstGeom>
            <a:solidFill>
              <a:srgbClr val="EFC6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14016038" y="1314463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Visual memory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14016038" y="1841475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Connections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14016038" y="2332013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Associations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14035100" y="7543727"/>
            <a:ext cx="3614650" cy="1340648"/>
            <a:chOff x="13630288" y="1314463"/>
            <a:chExt cx="3614650" cy="1340648"/>
          </a:xfrm>
        </p:grpSpPr>
        <p:sp>
          <p:nvSpPr>
            <p:cNvPr id="130" name="Google Shape;130;p13"/>
            <p:cNvSpPr/>
            <p:nvPr/>
          </p:nvSpPr>
          <p:spPr>
            <a:xfrm>
              <a:off x="13630288" y="1349413"/>
              <a:ext cx="253200" cy="253200"/>
            </a:xfrm>
            <a:prstGeom prst="ellipse">
              <a:avLst/>
            </a:prstGeom>
            <a:solidFill>
              <a:srgbClr val="F4AF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3630288" y="1871675"/>
              <a:ext cx="253200" cy="253200"/>
            </a:xfrm>
            <a:prstGeom prst="ellipse">
              <a:avLst/>
            </a:prstGeom>
            <a:solidFill>
              <a:srgbClr val="F4AF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3630288" y="2376500"/>
              <a:ext cx="253200" cy="253200"/>
            </a:xfrm>
            <a:prstGeom prst="ellipse">
              <a:avLst/>
            </a:prstGeom>
            <a:solidFill>
              <a:srgbClr val="F4AF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14016038" y="1314463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Learn techniques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14016038" y="1841475"/>
              <a:ext cx="2743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Practice them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14016038" y="2332011"/>
              <a:ext cx="3228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3C3C3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Adjust to suit your needs</a:t>
              </a:r>
              <a:endParaRPr sz="2100">
                <a:solidFill>
                  <a:srgbClr val="3C3C3B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11539188" y="7306575"/>
            <a:ext cx="1925700" cy="1523754"/>
            <a:chOff x="11201063" y="7222100"/>
            <a:chExt cx="1925700" cy="1523754"/>
          </a:xfrm>
        </p:grpSpPr>
        <p:sp>
          <p:nvSpPr>
            <p:cNvPr id="137" name="Google Shape;137;p13"/>
            <p:cNvSpPr txBox="1"/>
            <p:nvPr/>
          </p:nvSpPr>
          <p:spPr>
            <a:xfrm>
              <a:off x="11201063" y="8376554"/>
              <a:ext cx="1925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DB6E8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Introduction</a:t>
              </a:r>
              <a:endParaRPr sz="2400">
                <a:solidFill>
                  <a:srgbClr val="DB6E8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7" name="Google Shape;57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613850" y="7222100"/>
              <a:ext cx="1100125" cy="1064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3"/>
          <p:cNvGrpSpPr/>
          <p:nvPr/>
        </p:nvGrpSpPr>
        <p:grpSpPr>
          <a:xfrm>
            <a:off x="7051500" y="3036872"/>
            <a:ext cx="3981600" cy="3981600"/>
            <a:chOff x="7061150" y="2971447"/>
            <a:chExt cx="3981600" cy="3981600"/>
          </a:xfrm>
        </p:grpSpPr>
        <p:grpSp>
          <p:nvGrpSpPr>
            <p:cNvPr id="139" name="Google Shape;139;p13"/>
            <p:cNvGrpSpPr/>
            <p:nvPr/>
          </p:nvGrpSpPr>
          <p:grpSpPr>
            <a:xfrm>
              <a:off x="7061150" y="2971447"/>
              <a:ext cx="3981600" cy="3981600"/>
              <a:chOff x="7061150" y="2971447"/>
              <a:chExt cx="3981600" cy="3981600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7061150" y="2971447"/>
                <a:ext cx="3981600" cy="3981600"/>
              </a:xfrm>
              <a:prstGeom prst="ellipse">
                <a:avLst/>
              </a:prstGeom>
              <a:solidFill>
                <a:srgbClr val="DA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7267100" y="3177397"/>
                <a:ext cx="3569700" cy="3569700"/>
              </a:xfrm>
              <a:prstGeom prst="ellipse">
                <a:avLst/>
              </a:prstGeom>
              <a:solidFill>
                <a:srgbClr val="BCDC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42" name="Google Shape;142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796217" y="3674753"/>
              <a:ext cx="2426401" cy="1544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3"/>
            <p:cNvSpPr txBox="1"/>
            <p:nvPr/>
          </p:nvSpPr>
          <p:spPr>
            <a:xfrm>
              <a:off x="7743825" y="5295900"/>
              <a:ext cx="2581200" cy="10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900">
                  <a:solidFill>
                    <a:srgbClr val="56676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Education</a:t>
              </a:r>
              <a:endParaRPr sz="3900">
                <a:solidFill>
                  <a:srgbClr val="56676D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56676D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Mind map</a:t>
              </a:r>
              <a:endParaRPr sz="2600">
                <a:solidFill>
                  <a:srgbClr val="56676D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