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hela One"/>
      <p:regular r:id="rId7"/>
    </p:embeddedFont>
    <p:embeddedFont>
      <p:font typeface="Gaegu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eg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helaOne-regular.fntdata"/><Relationship Id="rId8" Type="http://schemas.openxmlformats.org/officeDocument/2006/relationships/font" Target="fonts/Gaeg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92906" y="136532"/>
            <a:ext cx="7174189" cy="1283317"/>
            <a:chOff x="195200" y="136532"/>
            <a:chExt cx="7174189" cy="1283317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200" y="190475"/>
              <a:ext cx="1558050" cy="122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59739" y="136532"/>
              <a:ext cx="1509650" cy="117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1394700" y="230075"/>
              <a:ext cx="47706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2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School Calendar</a:t>
              </a:r>
              <a:endParaRPr b="1" sz="52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685852" y="1533556"/>
            <a:ext cx="1850225" cy="1793044"/>
            <a:chOff x="685852" y="1533556"/>
            <a:chExt cx="1850225" cy="1793044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90864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JULY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685852" y="1942700"/>
              <a:ext cx="1850225" cy="1383900"/>
              <a:chOff x="695325" y="1942700"/>
              <a:chExt cx="1850225" cy="1383900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2337350" y="1942700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95325" y="1942700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3" name="Google Shape;63;p13"/>
              <p:cNvGrpSpPr/>
              <p:nvPr/>
            </p:nvGrpSpPr>
            <p:grpSpPr>
              <a:xfrm>
                <a:off x="708172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64" name="Google Shape;64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5" name="Google Shape;65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6" name="Google Shape;66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8" name="Google Shape;68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9" name="Google Shape;69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70" name="Google Shape;70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71" name="Google Shape;71;p13"/>
              <p:cNvSpPr txBox="1"/>
              <p:nvPr/>
            </p:nvSpPr>
            <p:spPr>
              <a:xfrm>
                <a:off x="98195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2557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15295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180332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07710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235089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70817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9819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2557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15295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180332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	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20771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3508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70817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9819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12557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15295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180332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20771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23508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70817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9819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	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12557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15295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180332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20771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23508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08172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98195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125574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1529534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02" name="Google Shape;102;p13"/>
          <p:cNvGrpSpPr/>
          <p:nvPr/>
        </p:nvGrpSpPr>
        <p:grpSpPr>
          <a:xfrm>
            <a:off x="2854895" y="1533556"/>
            <a:ext cx="1850225" cy="1793044"/>
            <a:chOff x="2854889" y="1533556"/>
            <a:chExt cx="1850225" cy="1793044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2859902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AUGUST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04" name="Google Shape;104;p13"/>
            <p:cNvGrpSpPr/>
            <p:nvPr/>
          </p:nvGrpSpPr>
          <p:grpSpPr>
            <a:xfrm>
              <a:off x="2854889" y="1942700"/>
              <a:ext cx="1850225" cy="1383900"/>
              <a:chOff x="2864363" y="1942700"/>
              <a:chExt cx="1850225" cy="138390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4506388" y="1942700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2864363" y="1942700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7" name="Google Shape;107;p13"/>
              <p:cNvGrpSpPr/>
              <p:nvPr/>
            </p:nvGrpSpPr>
            <p:grpSpPr>
              <a:xfrm>
                <a:off x="2877209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108" name="Google Shape;108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09" name="Google Shape;109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0" name="Google Shape;110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1" name="Google Shape;111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2" name="Google Shape;112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3" name="Google Shape;113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4" name="Google Shape;114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115" name="Google Shape;115;p13"/>
              <p:cNvSpPr txBox="1"/>
              <p:nvPr/>
            </p:nvSpPr>
            <p:spPr>
              <a:xfrm>
                <a:off x="397235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42461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45199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28772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31509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342478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369857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39723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42461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45199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28772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31509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342478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369857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39723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42461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45199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28772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31509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342478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369857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39723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42461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45199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287720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315099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3424784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3698572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3972359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4246147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4519934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5023939" y="1533556"/>
            <a:ext cx="1850225" cy="1793044"/>
            <a:chOff x="5023939" y="1533556"/>
            <a:chExt cx="1850225" cy="1793044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5028952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SEPTEMBER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48" name="Google Shape;148;p13"/>
            <p:cNvGrpSpPr/>
            <p:nvPr/>
          </p:nvGrpSpPr>
          <p:grpSpPr>
            <a:xfrm>
              <a:off x="5023939" y="1942700"/>
              <a:ext cx="1850225" cy="1383900"/>
              <a:chOff x="5033413" y="1942700"/>
              <a:chExt cx="1850225" cy="1383900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6675438" y="1942700"/>
                <a:ext cx="208200" cy="1383900"/>
              </a:xfrm>
              <a:prstGeom prst="rect">
                <a:avLst/>
              </a:prstGeom>
              <a:solidFill>
                <a:srgbClr val="FCF0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5033413" y="1942700"/>
                <a:ext cx="208200" cy="1383900"/>
              </a:xfrm>
              <a:prstGeom prst="rect">
                <a:avLst/>
              </a:prstGeom>
              <a:solidFill>
                <a:srgbClr val="FCF0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" name="Google Shape;151;p13"/>
              <p:cNvGrpSpPr/>
              <p:nvPr/>
            </p:nvGrpSpPr>
            <p:grpSpPr>
              <a:xfrm>
                <a:off x="5046259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152" name="Google Shape;152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3" name="Google Shape;153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4" name="Google Shape;154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5" name="Google Shape;155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6" name="Google Shape;156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7" name="Google Shape;157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8" name="Google Shape;158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159" name="Google Shape;159;p13"/>
              <p:cNvSpPr txBox="1"/>
              <p:nvPr/>
            </p:nvSpPr>
            <p:spPr>
              <a:xfrm>
                <a:off x="53200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55938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586762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2" name="Google Shape;162;p13"/>
              <p:cNvSpPr txBox="1"/>
              <p:nvPr/>
            </p:nvSpPr>
            <p:spPr>
              <a:xfrm>
                <a:off x="614140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641519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668898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50462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53200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55938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586762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61414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0" name="Google Shape;170;p13"/>
              <p:cNvSpPr txBox="1"/>
              <p:nvPr/>
            </p:nvSpPr>
            <p:spPr>
              <a:xfrm>
                <a:off x="64151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668898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50462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3" name="Google Shape;173;p13"/>
              <p:cNvSpPr txBox="1"/>
              <p:nvPr/>
            </p:nvSpPr>
            <p:spPr>
              <a:xfrm>
                <a:off x="53200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4" name="Google Shape;174;p13"/>
              <p:cNvSpPr txBox="1"/>
              <p:nvPr/>
            </p:nvSpPr>
            <p:spPr>
              <a:xfrm>
                <a:off x="55938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5" name="Google Shape;175;p13"/>
              <p:cNvSpPr txBox="1"/>
              <p:nvPr/>
            </p:nvSpPr>
            <p:spPr>
              <a:xfrm>
                <a:off x="586762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61414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64151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668898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50462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0" name="Google Shape;180;p13"/>
              <p:cNvSpPr txBox="1"/>
              <p:nvPr/>
            </p:nvSpPr>
            <p:spPr>
              <a:xfrm>
                <a:off x="53200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55938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586762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61414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4" name="Google Shape;184;p13"/>
              <p:cNvSpPr txBox="1"/>
              <p:nvPr/>
            </p:nvSpPr>
            <p:spPr>
              <a:xfrm>
                <a:off x="64151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668898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504625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532004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504627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89" name="Google Shape;189;p13"/>
          <p:cNvGrpSpPr/>
          <p:nvPr/>
        </p:nvGrpSpPr>
        <p:grpSpPr>
          <a:xfrm>
            <a:off x="2854895" y="3736181"/>
            <a:ext cx="1850225" cy="1793044"/>
            <a:chOff x="2854889" y="3741131"/>
            <a:chExt cx="1850225" cy="1793044"/>
          </a:xfrm>
        </p:grpSpPr>
        <p:sp>
          <p:nvSpPr>
            <p:cNvPr id="190" name="Google Shape;190;p13"/>
            <p:cNvSpPr txBox="1"/>
            <p:nvPr/>
          </p:nvSpPr>
          <p:spPr>
            <a:xfrm>
              <a:off x="2859902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NOVEMBER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91" name="Google Shape;191;p13"/>
            <p:cNvGrpSpPr/>
            <p:nvPr/>
          </p:nvGrpSpPr>
          <p:grpSpPr>
            <a:xfrm>
              <a:off x="2854889" y="4150275"/>
              <a:ext cx="1850225" cy="1383900"/>
              <a:chOff x="2864363" y="4150275"/>
              <a:chExt cx="1850225" cy="1383900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4506388" y="4150275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2864363" y="4150275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4" name="Google Shape;194;p13"/>
              <p:cNvGrpSpPr/>
              <p:nvPr/>
            </p:nvGrpSpPr>
            <p:grpSpPr>
              <a:xfrm>
                <a:off x="2877209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195" name="Google Shape;195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6" name="Google Shape;196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7" name="Google Shape;197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8" name="Google Shape;198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9" name="Google Shape;199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00" name="Google Shape;200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01" name="Google Shape;201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02" name="Google Shape;202;p13"/>
              <p:cNvSpPr txBox="1"/>
              <p:nvPr/>
            </p:nvSpPr>
            <p:spPr>
              <a:xfrm>
                <a:off x="42461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45199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28772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31509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6" name="Google Shape;206;p13"/>
              <p:cNvSpPr txBox="1"/>
              <p:nvPr/>
            </p:nvSpPr>
            <p:spPr>
              <a:xfrm>
                <a:off x="342478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369857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39723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9" name="Google Shape;209;p13"/>
              <p:cNvSpPr txBox="1"/>
              <p:nvPr/>
            </p:nvSpPr>
            <p:spPr>
              <a:xfrm>
                <a:off x="42461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0" name="Google Shape;210;p13"/>
              <p:cNvSpPr txBox="1"/>
              <p:nvPr/>
            </p:nvSpPr>
            <p:spPr>
              <a:xfrm>
                <a:off x="45199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28772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2" name="Google Shape;212;p13"/>
              <p:cNvSpPr txBox="1"/>
              <p:nvPr/>
            </p:nvSpPr>
            <p:spPr>
              <a:xfrm>
                <a:off x="31509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342478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369857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39723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6" name="Google Shape;216;p13"/>
              <p:cNvSpPr txBox="1"/>
              <p:nvPr/>
            </p:nvSpPr>
            <p:spPr>
              <a:xfrm>
                <a:off x="42461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45199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8" name="Google Shape;218;p13"/>
              <p:cNvSpPr txBox="1"/>
              <p:nvPr/>
            </p:nvSpPr>
            <p:spPr>
              <a:xfrm>
                <a:off x="28772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31509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0" name="Google Shape;220;p13"/>
              <p:cNvSpPr txBox="1"/>
              <p:nvPr/>
            </p:nvSpPr>
            <p:spPr>
              <a:xfrm>
                <a:off x="342478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1" name="Google Shape;221;p13"/>
              <p:cNvSpPr txBox="1"/>
              <p:nvPr/>
            </p:nvSpPr>
            <p:spPr>
              <a:xfrm>
                <a:off x="369857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2" name="Google Shape;222;p13"/>
              <p:cNvSpPr txBox="1"/>
              <p:nvPr/>
            </p:nvSpPr>
            <p:spPr>
              <a:xfrm>
                <a:off x="39723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3" name="Google Shape;223;p13"/>
              <p:cNvSpPr txBox="1"/>
              <p:nvPr/>
            </p:nvSpPr>
            <p:spPr>
              <a:xfrm>
                <a:off x="42461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4" name="Google Shape;224;p13"/>
              <p:cNvSpPr txBox="1"/>
              <p:nvPr/>
            </p:nvSpPr>
            <p:spPr>
              <a:xfrm>
                <a:off x="45199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5" name="Google Shape;225;p13"/>
              <p:cNvSpPr txBox="1"/>
              <p:nvPr/>
            </p:nvSpPr>
            <p:spPr>
              <a:xfrm>
                <a:off x="287720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315099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7" name="Google Shape;227;p13"/>
              <p:cNvSpPr txBox="1"/>
              <p:nvPr/>
            </p:nvSpPr>
            <p:spPr>
              <a:xfrm>
                <a:off x="3424784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8" name="Google Shape;228;p13"/>
              <p:cNvSpPr txBox="1"/>
              <p:nvPr/>
            </p:nvSpPr>
            <p:spPr>
              <a:xfrm>
                <a:off x="3698572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9" name="Google Shape;229;p13"/>
              <p:cNvSpPr txBox="1"/>
              <p:nvPr/>
            </p:nvSpPr>
            <p:spPr>
              <a:xfrm>
                <a:off x="3972359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30" name="Google Shape;230;p13"/>
              <p:cNvSpPr txBox="1"/>
              <p:nvPr/>
            </p:nvSpPr>
            <p:spPr>
              <a:xfrm>
                <a:off x="4246147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4519934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32" name="Google Shape;232;p13"/>
          <p:cNvGrpSpPr/>
          <p:nvPr/>
        </p:nvGrpSpPr>
        <p:grpSpPr>
          <a:xfrm>
            <a:off x="685852" y="3736181"/>
            <a:ext cx="1850225" cy="1793044"/>
            <a:chOff x="685852" y="3741131"/>
            <a:chExt cx="1850225" cy="1793044"/>
          </a:xfrm>
        </p:grpSpPr>
        <p:sp>
          <p:nvSpPr>
            <p:cNvPr id="233" name="Google Shape;233;p13"/>
            <p:cNvSpPr txBox="1"/>
            <p:nvPr/>
          </p:nvSpPr>
          <p:spPr>
            <a:xfrm>
              <a:off x="690864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OCTOBER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234" name="Google Shape;234;p13"/>
            <p:cNvGrpSpPr/>
            <p:nvPr/>
          </p:nvGrpSpPr>
          <p:grpSpPr>
            <a:xfrm>
              <a:off x="685852" y="4150275"/>
              <a:ext cx="1850225" cy="1383900"/>
              <a:chOff x="695325" y="4150275"/>
              <a:chExt cx="1850225" cy="1383900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2337350" y="4150275"/>
                <a:ext cx="208200" cy="1383900"/>
              </a:xfrm>
              <a:prstGeom prst="rect">
                <a:avLst/>
              </a:prstGeom>
              <a:solidFill>
                <a:srgbClr val="F7F9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695325" y="4150275"/>
                <a:ext cx="208200" cy="1383900"/>
              </a:xfrm>
              <a:prstGeom prst="rect">
                <a:avLst/>
              </a:prstGeom>
              <a:solidFill>
                <a:srgbClr val="F7F9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7" name="Google Shape;237;p13"/>
              <p:cNvGrpSpPr/>
              <p:nvPr/>
            </p:nvGrpSpPr>
            <p:grpSpPr>
              <a:xfrm>
                <a:off x="708172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238" name="Google Shape;238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39" name="Google Shape;239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0" name="Google Shape;240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1" name="Google Shape;241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2" name="Google Shape;242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3" name="Google Shape;243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4" name="Google Shape;244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45" name="Google Shape;245;p13"/>
              <p:cNvSpPr txBox="1"/>
              <p:nvPr/>
            </p:nvSpPr>
            <p:spPr>
              <a:xfrm>
                <a:off x="12557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6" name="Google Shape;246;p13"/>
              <p:cNvSpPr txBox="1"/>
              <p:nvPr/>
            </p:nvSpPr>
            <p:spPr>
              <a:xfrm>
                <a:off x="15295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7" name="Google Shape;247;p13"/>
              <p:cNvSpPr txBox="1"/>
              <p:nvPr/>
            </p:nvSpPr>
            <p:spPr>
              <a:xfrm>
                <a:off x="1803322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2077109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9" name="Google Shape;249;p13"/>
              <p:cNvSpPr txBox="1"/>
              <p:nvPr/>
            </p:nvSpPr>
            <p:spPr>
              <a:xfrm>
                <a:off x="235089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0" name="Google Shape;250;p13"/>
              <p:cNvSpPr txBox="1"/>
              <p:nvPr/>
            </p:nvSpPr>
            <p:spPr>
              <a:xfrm>
                <a:off x="70817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9819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2" name="Google Shape;252;p13"/>
              <p:cNvSpPr txBox="1"/>
              <p:nvPr/>
            </p:nvSpPr>
            <p:spPr>
              <a:xfrm>
                <a:off x="12557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15295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180332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5" name="Google Shape;255;p13"/>
              <p:cNvSpPr txBox="1"/>
              <p:nvPr/>
            </p:nvSpPr>
            <p:spPr>
              <a:xfrm>
                <a:off x="20771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23508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7" name="Google Shape;257;p13"/>
              <p:cNvSpPr txBox="1"/>
              <p:nvPr/>
            </p:nvSpPr>
            <p:spPr>
              <a:xfrm>
                <a:off x="70817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8" name="Google Shape;258;p13"/>
              <p:cNvSpPr txBox="1"/>
              <p:nvPr/>
            </p:nvSpPr>
            <p:spPr>
              <a:xfrm>
                <a:off x="9819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9" name="Google Shape;259;p13"/>
              <p:cNvSpPr txBox="1"/>
              <p:nvPr/>
            </p:nvSpPr>
            <p:spPr>
              <a:xfrm>
                <a:off x="12557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0" name="Google Shape;260;p13"/>
              <p:cNvSpPr txBox="1"/>
              <p:nvPr/>
            </p:nvSpPr>
            <p:spPr>
              <a:xfrm>
                <a:off x="15295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1" name="Google Shape;261;p13"/>
              <p:cNvSpPr txBox="1"/>
              <p:nvPr/>
            </p:nvSpPr>
            <p:spPr>
              <a:xfrm>
                <a:off x="180332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20771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3" name="Google Shape;263;p13"/>
              <p:cNvSpPr txBox="1"/>
              <p:nvPr/>
            </p:nvSpPr>
            <p:spPr>
              <a:xfrm>
                <a:off x="23508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4" name="Google Shape;264;p13"/>
              <p:cNvSpPr txBox="1"/>
              <p:nvPr/>
            </p:nvSpPr>
            <p:spPr>
              <a:xfrm>
                <a:off x="70817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5" name="Google Shape;265;p13"/>
              <p:cNvSpPr txBox="1"/>
              <p:nvPr/>
            </p:nvSpPr>
            <p:spPr>
              <a:xfrm>
                <a:off x="9819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6" name="Google Shape;266;p13"/>
              <p:cNvSpPr txBox="1"/>
              <p:nvPr/>
            </p:nvSpPr>
            <p:spPr>
              <a:xfrm>
                <a:off x="12557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15295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8" name="Google Shape;268;p13"/>
              <p:cNvSpPr txBox="1"/>
              <p:nvPr/>
            </p:nvSpPr>
            <p:spPr>
              <a:xfrm>
                <a:off x="180332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20771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0" name="Google Shape;270;p13"/>
              <p:cNvSpPr txBox="1"/>
              <p:nvPr/>
            </p:nvSpPr>
            <p:spPr>
              <a:xfrm>
                <a:off x="23508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1" name="Google Shape;271;p13"/>
              <p:cNvSpPr txBox="1"/>
              <p:nvPr/>
            </p:nvSpPr>
            <p:spPr>
              <a:xfrm>
                <a:off x="708172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98195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3" name="Google Shape;273;p13"/>
              <p:cNvSpPr txBox="1"/>
              <p:nvPr/>
            </p:nvSpPr>
            <p:spPr>
              <a:xfrm>
                <a:off x="125574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4" name="Google Shape;274;p13"/>
              <p:cNvSpPr txBox="1"/>
              <p:nvPr/>
            </p:nvSpPr>
            <p:spPr>
              <a:xfrm>
                <a:off x="1529534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1803322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76" name="Google Shape;276;p13"/>
          <p:cNvGrpSpPr/>
          <p:nvPr/>
        </p:nvGrpSpPr>
        <p:grpSpPr>
          <a:xfrm>
            <a:off x="5023939" y="3736181"/>
            <a:ext cx="1850225" cy="1793044"/>
            <a:chOff x="5023939" y="3741131"/>
            <a:chExt cx="1850225" cy="1793044"/>
          </a:xfrm>
        </p:grpSpPr>
        <p:sp>
          <p:nvSpPr>
            <p:cNvPr id="277" name="Google Shape;277;p13"/>
            <p:cNvSpPr txBox="1"/>
            <p:nvPr/>
          </p:nvSpPr>
          <p:spPr>
            <a:xfrm>
              <a:off x="5028952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DECEMBER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278" name="Google Shape;278;p13"/>
            <p:cNvGrpSpPr/>
            <p:nvPr/>
          </p:nvGrpSpPr>
          <p:grpSpPr>
            <a:xfrm>
              <a:off x="5023939" y="4150275"/>
              <a:ext cx="1850225" cy="1383900"/>
              <a:chOff x="5033413" y="4150275"/>
              <a:chExt cx="1850225" cy="1383900"/>
            </a:xfrm>
          </p:grpSpPr>
          <p:sp>
            <p:nvSpPr>
              <p:cNvPr id="279" name="Google Shape;279;p13"/>
              <p:cNvSpPr/>
              <p:nvPr/>
            </p:nvSpPr>
            <p:spPr>
              <a:xfrm>
                <a:off x="6675438" y="4150275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5033413" y="4150275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1" name="Google Shape;281;p13"/>
              <p:cNvGrpSpPr/>
              <p:nvPr/>
            </p:nvGrpSpPr>
            <p:grpSpPr>
              <a:xfrm>
                <a:off x="5046259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282" name="Google Shape;282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3" name="Google Shape;283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4" name="Google Shape;284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5" name="Google Shape;285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6" name="Google Shape;286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7" name="Google Shape;287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8" name="Google Shape;288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89" name="Google Shape;289;p13"/>
              <p:cNvSpPr txBox="1"/>
              <p:nvPr/>
            </p:nvSpPr>
            <p:spPr>
              <a:xfrm>
                <a:off x="53200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55938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5867622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2" name="Google Shape;292;p13"/>
              <p:cNvSpPr txBox="1"/>
              <p:nvPr/>
            </p:nvSpPr>
            <p:spPr>
              <a:xfrm>
                <a:off x="6141409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3" name="Google Shape;293;p13"/>
              <p:cNvSpPr txBox="1"/>
              <p:nvPr/>
            </p:nvSpPr>
            <p:spPr>
              <a:xfrm>
                <a:off x="641519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4" name="Google Shape;294;p13"/>
              <p:cNvSpPr txBox="1"/>
              <p:nvPr/>
            </p:nvSpPr>
            <p:spPr>
              <a:xfrm>
                <a:off x="668898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5" name="Google Shape;295;p13"/>
              <p:cNvSpPr txBox="1"/>
              <p:nvPr/>
            </p:nvSpPr>
            <p:spPr>
              <a:xfrm>
                <a:off x="50462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53200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7" name="Google Shape;297;p13"/>
              <p:cNvSpPr txBox="1"/>
              <p:nvPr/>
            </p:nvSpPr>
            <p:spPr>
              <a:xfrm>
                <a:off x="55938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8" name="Google Shape;298;p13"/>
              <p:cNvSpPr txBox="1"/>
              <p:nvPr/>
            </p:nvSpPr>
            <p:spPr>
              <a:xfrm>
                <a:off x="586762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9" name="Google Shape;299;p13"/>
              <p:cNvSpPr txBox="1"/>
              <p:nvPr/>
            </p:nvSpPr>
            <p:spPr>
              <a:xfrm>
                <a:off x="61414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0" name="Google Shape;300;p13"/>
              <p:cNvSpPr txBox="1"/>
              <p:nvPr/>
            </p:nvSpPr>
            <p:spPr>
              <a:xfrm>
                <a:off x="64151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1" name="Google Shape;301;p13"/>
              <p:cNvSpPr txBox="1"/>
              <p:nvPr/>
            </p:nvSpPr>
            <p:spPr>
              <a:xfrm>
                <a:off x="668898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2" name="Google Shape;302;p13"/>
              <p:cNvSpPr txBox="1"/>
              <p:nvPr/>
            </p:nvSpPr>
            <p:spPr>
              <a:xfrm>
                <a:off x="50462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53200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4" name="Google Shape;304;p13"/>
              <p:cNvSpPr txBox="1"/>
              <p:nvPr/>
            </p:nvSpPr>
            <p:spPr>
              <a:xfrm>
                <a:off x="55938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5" name="Google Shape;305;p13"/>
              <p:cNvSpPr txBox="1"/>
              <p:nvPr/>
            </p:nvSpPr>
            <p:spPr>
              <a:xfrm>
                <a:off x="586762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6" name="Google Shape;306;p13"/>
              <p:cNvSpPr txBox="1"/>
              <p:nvPr/>
            </p:nvSpPr>
            <p:spPr>
              <a:xfrm>
                <a:off x="61414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7" name="Google Shape;307;p13"/>
              <p:cNvSpPr txBox="1"/>
              <p:nvPr/>
            </p:nvSpPr>
            <p:spPr>
              <a:xfrm>
                <a:off x="64151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8" name="Google Shape;308;p13"/>
              <p:cNvSpPr txBox="1"/>
              <p:nvPr/>
            </p:nvSpPr>
            <p:spPr>
              <a:xfrm>
                <a:off x="668898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9" name="Google Shape;309;p13"/>
              <p:cNvSpPr txBox="1"/>
              <p:nvPr/>
            </p:nvSpPr>
            <p:spPr>
              <a:xfrm>
                <a:off x="50462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0" name="Google Shape;310;p13"/>
              <p:cNvSpPr txBox="1"/>
              <p:nvPr/>
            </p:nvSpPr>
            <p:spPr>
              <a:xfrm>
                <a:off x="53200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1" name="Google Shape;311;p13"/>
              <p:cNvSpPr txBox="1"/>
              <p:nvPr/>
            </p:nvSpPr>
            <p:spPr>
              <a:xfrm>
                <a:off x="55938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2" name="Google Shape;312;p13"/>
              <p:cNvSpPr txBox="1"/>
              <p:nvPr/>
            </p:nvSpPr>
            <p:spPr>
              <a:xfrm>
                <a:off x="586762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3" name="Google Shape;313;p13"/>
              <p:cNvSpPr txBox="1"/>
              <p:nvPr/>
            </p:nvSpPr>
            <p:spPr>
              <a:xfrm>
                <a:off x="61414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4" name="Google Shape;314;p13"/>
              <p:cNvSpPr txBox="1"/>
              <p:nvPr/>
            </p:nvSpPr>
            <p:spPr>
              <a:xfrm>
                <a:off x="64151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5" name="Google Shape;315;p13"/>
              <p:cNvSpPr txBox="1"/>
              <p:nvPr/>
            </p:nvSpPr>
            <p:spPr>
              <a:xfrm>
                <a:off x="668898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6" name="Google Shape;316;p13"/>
              <p:cNvSpPr txBox="1"/>
              <p:nvPr/>
            </p:nvSpPr>
            <p:spPr>
              <a:xfrm>
                <a:off x="504625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7" name="Google Shape;317;p13"/>
              <p:cNvSpPr txBox="1"/>
              <p:nvPr/>
            </p:nvSpPr>
            <p:spPr>
              <a:xfrm>
                <a:off x="532004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8" name="Google Shape;318;p13"/>
              <p:cNvSpPr txBox="1"/>
              <p:nvPr/>
            </p:nvSpPr>
            <p:spPr>
              <a:xfrm>
                <a:off x="5593834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9" name="Google Shape;319;p13"/>
              <p:cNvSpPr txBox="1"/>
              <p:nvPr/>
            </p:nvSpPr>
            <p:spPr>
              <a:xfrm>
                <a:off x="5867622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320" name="Google Shape;320;p13"/>
          <p:cNvGrpSpPr/>
          <p:nvPr/>
        </p:nvGrpSpPr>
        <p:grpSpPr>
          <a:xfrm>
            <a:off x="2854895" y="5938806"/>
            <a:ext cx="1850225" cy="1793044"/>
            <a:chOff x="2854895" y="5938806"/>
            <a:chExt cx="1850225" cy="1793044"/>
          </a:xfrm>
        </p:grpSpPr>
        <p:sp>
          <p:nvSpPr>
            <p:cNvPr id="321" name="Google Shape;321;p13"/>
            <p:cNvSpPr txBox="1"/>
            <p:nvPr/>
          </p:nvSpPr>
          <p:spPr>
            <a:xfrm>
              <a:off x="2859908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FEBRUARY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496920" y="6347950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2854895" y="6347950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4" name="Google Shape;324;p13"/>
            <p:cNvGrpSpPr/>
            <p:nvPr/>
          </p:nvGrpSpPr>
          <p:grpSpPr>
            <a:xfrm>
              <a:off x="2867742" y="6361588"/>
              <a:ext cx="1822725" cy="180000"/>
              <a:chOff x="708172" y="1956338"/>
              <a:chExt cx="1822725" cy="180000"/>
            </a:xfrm>
          </p:grpSpPr>
          <p:sp>
            <p:nvSpPr>
              <p:cNvPr id="325" name="Google Shape;325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6" name="Google Shape;326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7" name="Google Shape;327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8" name="Google Shape;328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9" name="Google Shape;329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30" name="Google Shape;330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31" name="Google Shape;331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332" name="Google Shape;332;p13"/>
            <p:cNvSpPr txBox="1"/>
            <p:nvPr/>
          </p:nvSpPr>
          <p:spPr>
            <a:xfrm>
              <a:off x="286774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314153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341531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3689105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396289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423668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451046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9" name="Google Shape;339;p13"/>
            <p:cNvSpPr txBox="1"/>
            <p:nvPr/>
          </p:nvSpPr>
          <p:spPr>
            <a:xfrm>
              <a:off x="2867742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0" name="Google Shape;340;p13"/>
            <p:cNvSpPr txBox="1"/>
            <p:nvPr/>
          </p:nvSpPr>
          <p:spPr>
            <a:xfrm>
              <a:off x="3141530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3415317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3689105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3" name="Google Shape;343;p13"/>
            <p:cNvSpPr txBox="1"/>
            <p:nvPr/>
          </p:nvSpPr>
          <p:spPr>
            <a:xfrm>
              <a:off x="3962892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4236680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4510467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2867742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7" name="Google Shape;347;p13"/>
            <p:cNvSpPr txBox="1"/>
            <p:nvPr/>
          </p:nvSpPr>
          <p:spPr>
            <a:xfrm>
              <a:off x="3141530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3415317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3689105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0" name="Google Shape;350;p13"/>
            <p:cNvSpPr txBox="1"/>
            <p:nvPr/>
          </p:nvSpPr>
          <p:spPr>
            <a:xfrm>
              <a:off x="3962892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4236680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4510467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2867742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3141530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3415317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3689105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3962892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4236680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685852" y="8141431"/>
            <a:ext cx="1850225" cy="1793044"/>
            <a:chOff x="685852" y="8141431"/>
            <a:chExt cx="1850225" cy="1793044"/>
          </a:xfrm>
        </p:grpSpPr>
        <p:sp>
          <p:nvSpPr>
            <p:cNvPr id="360" name="Google Shape;360;p13"/>
            <p:cNvSpPr txBox="1"/>
            <p:nvPr/>
          </p:nvSpPr>
          <p:spPr>
            <a:xfrm>
              <a:off x="690864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APRIL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327877" y="8550575"/>
              <a:ext cx="208200" cy="1383900"/>
            </a:xfrm>
            <a:prstGeom prst="rect">
              <a:avLst/>
            </a:prstGeom>
            <a:solidFill>
              <a:srgbClr val="EC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685852" y="8550575"/>
              <a:ext cx="208200" cy="1383900"/>
            </a:xfrm>
            <a:prstGeom prst="rect">
              <a:avLst/>
            </a:prstGeom>
            <a:solidFill>
              <a:srgbClr val="EC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3" name="Google Shape;363;p13"/>
            <p:cNvGrpSpPr/>
            <p:nvPr/>
          </p:nvGrpSpPr>
          <p:grpSpPr>
            <a:xfrm>
              <a:off x="698699" y="8564213"/>
              <a:ext cx="1822725" cy="180000"/>
              <a:chOff x="708172" y="1956338"/>
              <a:chExt cx="1822725" cy="180000"/>
            </a:xfrm>
          </p:grpSpPr>
          <p:sp>
            <p:nvSpPr>
              <p:cNvPr id="364" name="Google Shape;364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5" name="Google Shape;365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7" name="Google Shape;367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9" name="Google Shape;369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70" name="Google Shape;370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371" name="Google Shape;371;p13"/>
            <p:cNvSpPr txBox="1"/>
            <p:nvPr/>
          </p:nvSpPr>
          <p:spPr>
            <a:xfrm>
              <a:off x="124627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152006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3" name="Google Shape;373;p13"/>
            <p:cNvSpPr txBox="1"/>
            <p:nvPr/>
          </p:nvSpPr>
          <p:spPr>
            <a:xfrm>
              <a:off x="1793849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2067636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234142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69869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97248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124627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9" name="Google Shape;379;p13"/>
            <p:cNvSpPr txBox="1"/>
            <p:nvPr/>
          </p:nvSpPr>
          <p:spPr>
            <a:xfrm>
              <a:off x="152006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179384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206763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2" name="Google Shape;382;p13"/>
            <p:cNvSpPr txBox="1"/>
            <p:nvPr/>
          </p:nvSpPr>
          <p:spPr>
            <a:xfrm>
              <a:off x="234142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69869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4" name="Google Shape;384;p13"/>
            <p:cNvSpPr txBox="1"/>
            <p:nvPr/>
          </p:nvSpPr>
          <p:spPr>
            <a:xfrm>
              <a:off x="97248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5" name="Google Shape;385;p13"/>
            <p:cNvSpPr txBox="1"/>
            <p:nvPr/>
          </p:nvSpPr>
          <p:spPr>
            <a:xfrm>
              <a:off x="124627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6" name="Google Shape;386;p13"/>
            <p:cNvSpPr txBox="1"/>
            <p:nvPr/>
          </p:nvSpPr>
          <p:spPr>
            <a:xfrm>
              <a:off x="152006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179384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206763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234142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0" name="Google Shape;390;p13"/>
            <p:cNvSpPr txBox="1"/>
            <p:nvPr/>
          </p:nvSpPr>
          <p:spPr>
            <a:xfrm>
              <a:off x="69869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97248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2" name="Google Shape;392;p13"/>
            <p:cNvSpPr txBox="1"/>
            <p:nvPr/>
          </p:nvSpPr>
          <p:spPr>
            <a:xfrm>
              <a:off x="124627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152006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4" name="Google Shape;394;p13"/>
            <p:cNvSpPr txBox="1"/>
            <p:nvPr/>
          </p:nvSpPr>
          <p:spPr>
            <a:xfrm>
              <a:off x="179384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5" name="Google Shape;395;p13"/>
            <p:cNvSpPr txBox="1"/>
            <p:nvPr/>
          </p:nvSpPr>
          <p:spPr>
            <a:xfrm>
              <a:off x="206763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6" name="Google Shape;396;p13"/>
            <p:cNvSpPr txBox="1"/>
            <p:nvPr/>
          </p:nvSpPr>
          <p:spPr>
            <a:xfrm>
              <a:off x="234142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698699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972486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9" name="Google Shape;399;p13"/>
            <p:cNvSpPr txBox="1"/>
            <p:nvPr/>
          </p:nvSpPr>
          <p:spPr>
            <a:xfrm>
              <a:off x="1246274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1520061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685852" y="5938806"/>
            <a:ext cx="1850225" cy="1793044"/>
            <a:chOff x="685852" y="5938806"/>
            <a:chExt cx="1850225" cy="1793044"/>
          </a:xfrm>
        </p:grpSpPr>
        <p:sp>
          <p:nvSpPr>
            <p:cNvPr id="402" name="Google Shape;402;p13"/>
            <p:cNvSpPr txBox="1"/>
            <p:nvPr/>
          </p:nvSpPr>
          <p:spPr>
            <a:xfrm>
              <a:off x="690864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JANUARY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2327877" y="6347950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85852" y="6347950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" name="Google Shape;405;p13"/>
            <p:cNvGrpSpPr/>
            <p:nvPr/>
          </p:nvGrpSpPr>
          <p:grpSpPr>
            <a:xfrm>
              <a:off x="698699" y="6361588"/>
              <a:ext cx="1822725" cy="180000"/>
              <a:chOff x="708172" y="1956338"/>
              <a:chExt cx="1822725" cy="180000"/>
            </a:xfrm>
          </p:grpSpPr>
          <p:sp>
            <p:nvSpPr>
              <p:cNvPr id="406" name="Google Shape;406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07" name="Google Shape;407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08" name="Google Shape;408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09" name="Google Shape;409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0" name="Google Shape;410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1" name="Google Shape;411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2" name="Google Shape;412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413" name="Google Shape;413;p13"/>
            <p:cNvSpPr txBox="1"/>
            <p:nvPr/>
          </p:nvSpPr>
          <p:spPr>
            <a:xfrm>
              <a:off x="1520061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1793849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2067636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2341424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69869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8" name="Google Shape;418;p13"/>
            <p:cNvSpPr txBox="1"/>
            <p:nvPr/>
          </p:nvSpPr>
          <p:spPr>
            <a:xfrm>
              <a:off x="97248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124627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152006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1" name="Google Shape;421;p13"/>
            <p:cNvSpPr txBox="1"/>
            <p:nvPr/>
          </p:nvSpPr>
          <p:spPr>
            <a:xfrm>
              <a:off x="179384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206763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234142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4" name="Google Shape;424;p13"/>
            <p:cNvSpPr txBox="1"/>
            <p:nvPr/>
          </p:nvSpPr>
          <p:spPr>
            <a:xfrm>
              <a:off x="69869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97248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124627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7" name="Google Shape;427;p13"/>
            <p:cNvSpPr txBox="1"/>
            <p:nvPr/>
          </p:nvSpPr>
          <p:spPr>
            <a:xfrm>
              <a:off x="152006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179384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206763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0" name="Google Shape;430;p13"/>
            <p:cNvSpPr txBox="1"/>
            <p:nvPr/>
          </p:nvSpPr>
          <p:spPr>
            <a:xfrm>
              <a:off x="234142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1" name="Google Shape;431;p13"/>
            <p:cNvSpPr txBox="1"/>
            <p:nvPr/>
          </p:nvSpPr>
          <p:spPr>
            <a:xfrm>
              <a:off x="69869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97248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3" name="Google Shape;433;p13"/>
            <p:cNvSpPr txBox="1"/>
            <p:nvPr/>
          </p:nvSpPr>
          <p:spPr>
            <a:xfrm>
              <a:off x="124627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4" name="Google Shape;434;p13"/>
            <p:cNvSpPr txBox="1"/>
            <p:nvPr/>
          </p:nvSpPr>
          <p:spPr>
            <a:xfrm>
              <a:off x="152006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5" name="Google Shape;435;p13"/>
            <p:cNvSpPr txBox="1"/>
            <p:nvPr/>
          </p:nvSpPr>
          <p:spPr>
            <a:xfrm>
              <a:off x="179384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6" name="Google Shape;436;p13"/>
            <p:cNvSpPr txBox="1"/>
            <p:nvPr/>
          </p:nvSpPr>
          <p:spPr>
            <a:xfrm>
              <a:off x="206763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7" name="Google Shape;437;p13"/>
            <p:cNvSpPr txBox="1"/>
            <p:nvPr/>
          </p:nvSpPr>
          <p:spPr>
            <a:xfrm>
              <a:off x="234142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8" name="Google Shape;438;p13"/>
            <p:cNvSpPr txBox="1"/>
            <p:nvPr/>
          </p:nvSpPr>
          <p:spPr>
            <a:xfrm>
              <a:off x="698699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9" name="Google Shape;439;p13"/>
            <p:cNvSpPr txBox="1"/>
            <p:nvPr/>
          </p:nvSpPr>
          <p:spPr>
            <a:xfrm>
              <a:off x="972486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0" name="Google Shape;440;p13"/>
            <p:cNvSpPr txBox="1"/>
            <p:nvPr/>
          </p:nvSpPr>
          <p:spPr>
            <a:xfrm>
              <a:off x="1246274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1" name="Google Shape;441;p13"/>
            <p:cNvSpPr txBox="1"/>
            <p:nvPr/>
          </p:nvSpPr>
          <p:spPr>
            <a:xfrm>
              <a:off x="1520061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1793849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3" name="Google Shape;443;p13"/>
            <p:cNvSpPr txBox="1"/>
            <p:nvPr/>
          </p:nvSpPr>
          <p:spPr>
            <a:xfrm>
              <a:off x="2067636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44" name="Google Shape;444;p13"/>
          <p:cNvGrpSpPr/>
          <p:nvPr/>
        </p:nvGrpSpPr>
        <p:grpSpPr>
          <a:xfrm>
            <a:off x="5023921" y="5938779"/>
            <a:ext cx="1850214" cy="1793044"/>
            <a:chOff x="5023950" y="5938806"/>
            <a:chExt cx="1850214" cy="1793044"/>
          </a:xfrm>
        </p:grpSpPr>
        <p:sp>
          <p:nvSpPr>
            <p:cNvPr id="445" name="Google Shape;445;p13"/>
            <p:cNvSpPr txBox="1"/>
            <p:nvPr/>
          </p:nvSpPr>
          <p:spPr>
            <a:xfrm>
              <a:off x="5028952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MARCH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6665964" y="6347950"/>
              <a:ext cx="208200" cy="1383900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023950" y="6347950"/>
              <a:ext cx="240600" cy="1383900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8" name="Google Shape;448;p13"/>
            <p:cNvGrpSpPr/>
            <p:nvPr/>
          </p:nvGrpSpPr>
          <p:grpSpPr>
            <a:xfrm>
              <a:off x="5036786" y="6361588"/>
              <a:ext cx="1822725" cy="180000"/>
              <a:chOff x="708172" y="1956338"/>
              <a:chExt cx="1822725" cy="180000"/>
            </a:xfrm>
          </p:grpSpPr>
          <p:sp>
            <p:nvSpPr>
              <p:cNvPr id="449" name="Google Shape;449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0" name="Google Shape;450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1" name="Google Shape;451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2" name="Google Shape;452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3" name="Google Shape;453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4" name="Google Shape;454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5" name="Google Shape;455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456" name="Google Shape;456;p13"/>
            <p:cNvSpPr txBox="1"/>
            <p:nvPr/>
          </p:nvSpPr>
          <p:spPr>
            <a:xfrm>
              <a:off x="503678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57" name="Google Shape;457;p13"/>
            <p:cNvSpPr txBox="1"/>
            <p:nvPr/>
          </p:nvSpPr>
          <p:spPr>
            <a:xfrm>
              <a:off x="531057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58" name="Google Shape;458;p13"/>
            <p:cNvSpPr txBox="1"/>
            <p:nvPr/>
          </p:nvSpPr>
          <p:spPr>
            <a:xfrm>
              <a:off x="558436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59" name="Google Shape;459;p13"/>
            <p:cNvSpPr txBox="1"/>
            <p:nvPr/>
          </p:nvSpPr>
          <p:spPr>
            <a:xfrm>
              <a:off x="585814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0" name="Google Shape;460;p13"/>
            <p:cNvSpPr txBox="1"/>
            <p:nvPr/>
          </p:nvSpPr>
          <p:spPr>
            <a:xfrm>
              <a:off x="613193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1" name="Google Shape;461;p13"/>
            <p:cNvSpPr txBox="1"/>
            <p:nvPr/>
          </p:nvSpPr>
          <p:spPr>
            <a:xfrm>
              <a:off x="640572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2" name="Google Shape;462;p13"/>
            <p:cNvSpPr txBox="1"/>
            <p:nvPr/>
          </p:nvSpPr>
          <p:spPr>
            <a:xfrm>
              <a:off x="667951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3" name="Google Shape;463;p13"/>
            <p:cNvSpPr txBox="1"/>
            <p:nvPr/>
          </p:nvSpPr>
          <p:spPr>
            <a:xfrm>
              <a:off x="503678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4" name="Google Shape;464;p13"/>
            <p:cNvSpPr txBox="1"/>
            <p:nvPr/>
          </p:nvSpPr>
          <p:spPr>
            <a:xfrm>
              <a:off x="531057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5" name="Google Shape;465;p13"/>
            <p:cNvSpPr txBox="1"/>
            <p:nvPr/>
          </p:nvSpPr>
          <p:spPr>
            <a:xfrm>
              <a:off x="558436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6" name="Google Shape;466;p13"/>
            <p:cNvSpPr txBox="1"/>
            <p:nvPr/>
          </p:nvSpPr>
          <p:spPr>
            <a:xfrm>
              <a:off x="585814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7" name="Google Shape;467;p13"/>
            <p:cNvSpPr txBox="1"/>
            <p:nvPr/>
          </p:nvSpPr>
          <p:spPr>
            <a:xfrm>
              <a:off x="613193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8" name="Google Shape;468;p13"/>
            <p:cNvSpPr txBox="1"/>
            <p:nvPr/>
          </p:nvSpPr>
          <p:spPr>
            <a:xfrm>
              <a:off x="640572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9" name="Google Shape;469;p13"/>
            <p:cNvSpPr txBox="1"/>
            <p:nvPr/>
          </p:nvSpPr>
          <p:spPr>
            <a:xfrm>
              <a:off x="667951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0" name="Google Shape;470;p13"/>
            <p:cNvSpPr txBox="1"/>
            <p:nvPr/>
          </p:nvSpPr>
          <p:spPr>
            <a:xfrm>
              <a:off x="503678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1" name="Google Shape;471;p13"/>
            <p:cNvSpPr txBox="1"/>
            <p:nvPr/>
          </p:nvSpPr>
          <p:spPr>
            <a:xfrm>
              <a:off x="531057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2" name="Google Shape;472;p13"/>
            <p:cNvSpPr txBox="1"/>
            <p:nvPr/>
          </p:nvSpPr>
          <p:spPr>
            <a:xfrm>
              <a:off x="558436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3" name="Google Shape;473;p13"/>
            <p:cNvSpPr txBox="1"/>
            <p:nvPr/>
          </p:nvSpPr>
          <p:spPr>
            <a:xfrm>
              <a:off x="585814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4" name="Google Shape;474;p13"/>
            <p:cNvSpPr txBox="1"/>
            <p:nvPr/>
          </p:nvSpPr>
          <p:spPr>
            <a:xfrm>
              <a:off x="613193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5" name="Google Shape;475;p13"/>
            <p:cNvSpPr txBox="1"/>
            <p:nvPr/>
          </p:nvSpPr>
          <p:spPr>
            <a:xfrm>
              <a:off x="640572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6" name="Google Shape;476;p13"/>
            <p:cNvSpPr txBox="1"/>
            <p:nvPr/>
          </p:nvSpPr>
          <p:spPr>
            <a:xfrm>
              <a:off x="667951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7" name="Google Shape;477;p13"/>
            <p:cNvSpPr txBox="1"/>
            <p:nvPr/>
          </p:nvSpPr>
          <p:spPr>
            <a:xfrm>
              <a:off x="5036786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8" name="Google Shape;478;p13"/>
            <p:cNvSpPr txBox="1"/>
            <p:nvPr/>
          </p:nvSpPr>
          <p:spPr>
            <a:xfrm>
              <a:off x="5310574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9" name="Google Shape;479;p13"/>
            <p:cNvSpPr txBox="1"/>
            <p:nvPr/>
          </p:nvSpPr>
          <p:spPr>
            <a:xfrm>
              <a:off x="5584361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0" name="Google Shape;480;p13"/>
            <p:cNvSpPr txBox="1"/>
            <p:nvPr/>
          </p:nvSpPr>
          <p:spPr>
            <a:xfrm>
              <a:off x="5858149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1" name="Google Shape;481;p13"/>
            <p:cNvSpPr txBox="1"/>
            <p:nvPr/>
          </p:nvSpPr>
          <p:spPr>
            <a:xfrm>
              <a:off x="6131936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2" name="Google Shape;482;p13"/>
            <p:cNvSpPr txBox="1"/>
            <p:nvPr/>
          </p:nvSpPr>
          <p:spPr>
            <a:xfrm>
              <a:off x="6405724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3" name="Google Shape;483;p13"/>
            <p:cNvSpPr txBox="1"/>
            <p:nvPr/>
          </p:nvSpPr>
          <p:spPr>
            <a:xfrm>
              <a:off x="6679511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84" name="Google Shape;484;p13"/>
          <p:cNvGrpSpPr/>
          <p:nvPr/>
        </p:nvGrpSpPr>
        <p:grpSpPr>
          <a:xfrm>
            <a:off x="2854895" y="8141431"/>
            <a:ext cx="1850225" cy="1793044"/>
            <a:chOff x="2854895" y="8141431"/>
            <a:chExt cx="1850225" cy="1793044"/>
          </a:xfrm>
        </p:grpSpPr>
        <p:sp>
          <p:nvSpPr>
            <p:cNvPr id="485" name="Google Shape;485;p13"/>
            <p:cNvSpPr txBox="1"/>
            <p:nvPr/>
          </p:nvSpPr>
          <p:spPr>
            <a:xfrm>
              <a:off x="2859908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MAY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4496920" y="8550575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2854895" y="8550575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8" name="Google Shape;488;p13"/>
            <p:cNvGrpSpPr/>
            <p:nvPr/>
          </p:nvGrpSpPr>
          <p:grpSpPr>
            <a:xfrm>
              <a:off x="2867742" y="8564213"/>
              <a:ext cx="1822725" cy="180000"/>
              <a:chOff x="708172" y="1956338"/>
              <a:chExt cx="1822725" cy="180000"/>
            </a:xfrm>
          </p:grpSpPr>
          <p:sp>
            <p:nvSpPr>
              <p:cNvPr id="489" name="Google Shape;489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0" name="Google Shape;490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1" name="Google Shape;491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2" name="Google Shape;492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3" name="Google Shape;493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4" name="Google Shape;494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5" name="Google Shape;495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496" name="Google Shape;496;p13"/>
            <p:cNvSpPr txBox="1"/>
            <p:nvPr/>
          </p:nvSpPr>
          <p:spPr>
            <a:xfrm>
              <a:off x="4236680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97" name="Google Shape;497;p13"/>
            <p:cNvSpPr txBox="1"/>
            <p:nvPr/>
          </p:nvSpPr>
          <p:spPr>
            <a:xfrm>
              <a:off x="4510467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98" name="Google Shape;498;p13"/>
            <p:cNvSpPr txBox="1"/>
            <p:nvPr/>
          </p:nvSpPr>
          <p:spPr>
            <a:xfrm>
              <a:off x="2867742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99" name="Google Shape;499;p13"/>
            <p:cNvSpPr txBox="1"/>
            <p:nvPr/>
          </p:nvSpPr>
          <p:spPr>
            <a:xfrm>
              <a:off x="3141530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3415317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3689105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2" name="Google Shape;502;p13"/>
            <p:cNvSpPr txBox="1"/>
            <p:nvPr/>
          </p:nvSpPr>
          <p:spPr>
            <a:xfrm>
              <a:off x="3962892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3" name="Google Shape;503;p13"/>
            <p:cNvSpPr txBox="1"/>
            <p:nvPr/>
          </p:nvSpPr>
          <p:spPr>
            <a:xfrm>
              <a:off x="4236680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4" name="Google Shape;504;p13"/>
            <p:cNvSpPr txBox="1"/>
            <p:nvPr/>
          </p:nvSpPr>
          <p:spPr>
            <a:xfrm>
              <a:off x="4510467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5" name="Google Shape;505;p13"/>
            <p:cNvSpPr txBox="1"/>
            <p:nvPr/>
          </p:nvSpPr>
          <p:spPr>
            <a:xfrm>
              <a:off x="2867742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6" name="Google Shape;506;p13"/>
            <p:cNvSpPr txBox="1"/>
            <p:nvPr/>
          </p:nvSpPr>
          <p:spPr>
            <a:xfrm>
              <a:off x="3141530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7" name="Google Shape;507;p13"/>
            <p:cNvSpPr txBox="1"/>
            <p:nvPr/>
          </p:nvSpPr>
          <p:spPr>
            <a:xfrm>
              <a:off x="3415317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8" name="Google Shape;508;p13"/>
            <p:cNvSpPr txBox="1"/>
            <p:nvPr/>
          </p:nvSpPr>
          <p:spPr>
            <a:xfrm>
              <a:off x="3689105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9" name="Google Shape;509;p13"/>
            <p:cNvSpPr txBox="1"/>
            <p:nvPr/>
          </p:nvSpPr>
          <p:spPr>
            <a:xfrm>
              <a:off x="3962892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4236680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1" name="Google Shape;511;p13"/>
            <p:cNvSpPr txBox="1"/>
            <p:nvPr/>
          </p:nvSpPr>
          <p:spPr>
            <a:xfrm>
              <a:off x="4510467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2" name="Google Shape;512;p13"/>
            <p:cNvSpPr txBox="1"/>
            <p:nvPr/>
          </p:nvSpPr>
          <p:spPr>
            <a:xfrm>
              <a:off x="2867742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3" name="Google Shape;513;p13"/>
            <p:cNvSpPr txBox="1"/>
            <p:nvPr/>
          </p:nvSpPr>
          <p:spPr>
            <a:xfrm>
              <a:off x="3141530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4" name="Google Shape;514;p13"/>
            <p:cNvSpPr txBox="1"/>
            <p:nvPr/>
          </p:nvSpPr>
          <p:spPr>
            <a:xfrm>
              <a:off x="3415317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5" name="Google Shape;515;p13"/>
            <p:cNvSpPr txBox="1"/>
            <p:nvPr/>
          </p:nvSpPr>
          <p:spPr>
            <a:xfrm>
              <a:off x="3689105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6" name="Google Shape;516;p13"/>
            <p:cNvSpPr txBox="1"/>
            <p:nvPr/>
          </p:nvSpPr>
          <p:spPr>
            <a:xfrm>
              <a:off x="3962892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7" name="Google Shape;517;p13"/>
            <p:cNvSpPr txBox="1"/>
            <p:nvPr/>
          </p:nvSpPr>
          <p:spPr>
            <a:xfrm>
              <a:off x="4236680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8" name="Google Shape;518;p13"/>
            <p:cNvSpPr txBox="1"/>
            <p:nvPr/>
          </p:nvSpPr>
          <p:spPr>
            <a:xfrm>
              <a:off x="4510467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9" name="Google Shape;519;p13"/>
            <p:cNvSpPr txBox="1"/>
            <p:nvPr/>
          </p:nvSpPr>
          <p:spPr>
            <a:xfrm>
              <a:off x="2867742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0" name="Google Shape;520;p13"/>
            <p:cNvSpPr txBox="1"/>
            <p:nvPr/>
          </p:nvSpPr>
          <p:spPr>
            <a:xfrm>
              <a:off x="3141530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1" name="Google Shape;521;p13"/>
            <p:cNvSpPr txBox="1"/>
            <p:nvPr/>
          </p:nvSpPr>
          <p:spPr>
            <a:xfrm>
              <a:off x="3415317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2" name="Google Shape;522;p13"/>
            <p:cNvSpPr txBox="1"/>
            <p:nvPr/>
          </p:nvSpPr>
          <p:spPr>
            <a:xfrm>
              <a:off x="3689105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3" name="Google Shape;523;p13"/>
            <p:cNvSpPr txBox="1"/>
            <p:nvPr/>
          </p:nvSpPr>
          <p:spPr>
            <a:xfrm>
              <a:off x="3962892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4" name="Google Shape;524;p13"/>
            <p:cNvSpPr txBox="1"/>
            <p:nvPr/>
          </p:nvSpPr>
          <p:spPr>
            <a:xfrm>
              <a:off x="4236680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5" name="Google Shape;525;p13"/>
            <p:cNvSpPr txBox="1"/>
            <p:nvPr/>
          </p:nvSpPr>
          <p:spPr>
            <a:xfrm>
              <a:off x="4510467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6" name="Google Shape;526;p13"/>
            <p:cNvSpPr txBox="1"/>
            <p:nvPr/>
          </p:nvSpPr>
          <p:spPr>
            <a:xfrm>
              <a:off x="3962892" y="87998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27" name="Google Shape;527;p13"/>
          <p:cNvGrpSpPr/>
          <p:nvPr/>
        </p:nvGrpSpPr>
        <p:grpSpPr>
          <a:xfrm>
            <a:off x="5023939" y="8141431"/>
            <a:ext cx="1850225" cy="1793044"/>
            <a:chOff x="5023939" y="8141431"/>
            <a:chExt cx="1850225" cy="1793044"/>
          </a:xfrm>
        </p:grpSpPr>
        <p:sp>
          <p:nvSpPr>
            <p:cNvPr id="528" name="Google Shape;528;p13"/>
            <p:cNvSpPr txBox="1"/>
            <p:nvPr/>
          </p:nvSpPr>
          <p:spPr>
            <a:xfrm>
              <a:off x="5028952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JUNE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6665964" y="8550575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5023939" y="8550575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1" name="Google Shape;531;p13"/>
            <p:cNvGrpSpPr/>
            <p:nvPr/>
          </p:nvGrpSpPr>
          <p:grpSpPr>
            <a:xfrm>
              <a:off x="5036786" y="8564213"/>
              <a:ext cx="1822725" cy="180000"/>
              <a:chOff x="708172" y="1956338"/>
              <a:chExt cx="1822725" cy="180000"/>
            </a:xfrm>
          </p:grpSpPr>
          <p:sp>
            <p:nvSpPr>
              <p:cNvPr id="532" name="Google Shape;532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3" name="Google Shape;533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4" name="Google Shape;534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5" name="Google Shape;535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6" name="Google Shape;536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7" name="Google Shape;537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8" name="Google Shape;538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539" name="Google Shape;539;p13"/>
            <p:cNvSpPr txBox="1"/>
            <p:nvPr/>
          </p:nvSpPr>
          <p:spPr>
            <a:xfrm>
              <a:off x="531057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0" name="Google Shape;540;p13"/>
            <p:cNvSpPr txBox="1"/>
            <p:nvPr/>
          </p:nvSpPr>
          <p:spPr>
            <a:xfrm>
              <a:off x="558436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1" name="Google Shape;541;p13"/>
            <p:cNvSpPr txBox="1"/>
            <p:nvPr/>
          </p:nvSpPr>
          <p:spPr>
            <a:xfrm>
              <a:off x="5858149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2" name="Google Shape;542;p13"/>
            <p:cNvSpPr txBox="1"/>
            <p:nvPr/>
          </p:nvSpPr>
          <p:spPr>
            <a:xfrm>
              <a:off x="6131936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3" name="Google Shape;543;p13"/>
            <p:cNvSpPr txBox="1"/>
            <p:nvPr/>
          </p:nvSpPr>
          <p:spPr>
            <a:xfrm>
              <a:off x="640572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4" name="Google Shape;544;p13"/>
            <p:cNvSpPr txBox="1"/>
            <p:nvPr/>
          </p:nvSpPr>
          <p:spPr>
            <a:xfrm>
              <a:off x="667951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5" name="Google Shape;545;p13"/>
            <p:cNvSpPr txBox="1"/>
            <p:nvPr/>
          </p:nvSpPr>
          <p:spPr>
            <a:xfrm>
              <a:off x="503678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6" name="Google Shape;546;p13"/>
            <p:cNvSpPr txBox="1"/>
            <p:nvPr/>
          </p:nvSpPr>
          <p:spPr>
            <a:xfrm>
              <a:off x="531057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7" name="Google Shape;547;p13"/>
            <p:cNvSpPr txBox="1"/>
            <p:nvPr/>
          </p:nvSpPr>
          <p:spPr>
            <a:xfrm>
              <a:off x="558436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8" name="Google Shape;548;p13"/>
            <p:cNvSpPr txBox="1"/>
            <p:nvPr/>
          </p:nvSpPr>
          <p:spPr>
            <a:xfrm>
              <a:off x="585814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9" name="Google Shape;549;p13"/>
            <p:cNvSpPr txBox="1"/>
            <p:nvPr/>
          </p:nvSpPr>
          <p:spPr>
            <a:xfrm>
              <a:off x="613193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0" name="Google Shape;550;p13"/>
            <p:cNvSpPr txBox="1"/>
            <p:nvPr/>
          </p:nvSpPr>
          <p:spPr>
            <a:xfrm>
              <a:off x="640572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1" name="Google Shape;551;p13"/>
            <p:cNvSpPr txBox="1"/>
            <p:nvPr/>
          </p:nvSpPr>
          <p:spPr>
            <a:xfrm>
              <a:off x="667951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2" name="Google Shape;552;p13"/>
            <p:cNvSpPr txBox="1"/>
            <p:nvPr/>
          </p:nvSpPr>
          <p:spPr>
            <a:xfrm>
              <a:off x="503678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3" name="Google Shape;553;p13"/>
            <p:cNvSpPr txBox="1"/>
            <p:nvPr/>
          </p:nvSpPr>
          <p:spPr>
            <a:xfrm>
              <a:off x="531057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4" name="Google Shape;554;p13"/>
            <p:cNvSpPr txBox="1"/>
            <p:nvPr/>
          </p:nvSpPr>
          <p:spPr>
            <a:xfrm>
              <a:off x="558436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5" name="Google Shape;555;p13"/>
            <p:cNvSpPr txBox="1"/>
            <p:nvPr/>
          </p:nvSpPr>
          <p:spPr>
            <a:xfrm>
              <a:off x="585814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6" name="Google Shape;556;p13"/>
            <p:cNvSpPr txBox="1"/>
            <p:nvPr/>
          </p:nvSpPr>
          <p:spPr>
            <a:xfrm>
              <a:off x="613193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7" name="Google Shape;557;p13"/>
            <p:cNvSpPr txBox="1"/>
            <p:nvPr/>
          </p:nvSpPr>
          <p:spPr>
            <a:xfrm>
              <a:off x="640572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8" name="Google Shape;558;p13"/>
            <p:cNvSpPr txBox="1"/>
            <p:nvPr/>
          </p:nvSpPr>
          <p:spPr>
            <a:xfrm>
              <a:off x="667951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9" name="Google Shape;559;p13"/>
            <p:cNvSpPr txBox="1"/>
            <p:nvPr/>
          </p:nvSpPr>
          <p:spPr>
            <a:xfrm>
              <a:off x="503678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0" name="Google Shape;560;p13"/>
            <p:cNvSpPr txBox="1"/>
            <p:nvPr/>
          </p:nvSpPr>
          <p:spPr>
            <a:xfrm>
              <a:off x="531057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1" name="Google Shape;561;p13"/>
            <p:cNvSpPr txBox="1"/>
            <p:nvPr/>
          </p:nvSpPr>
          <p:spPr>
            <a:xfrm>
              <a:off x="558436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2" name="Google Shape;562;p13"/>
            <p:cNvSpPr txBox="1"/>
            <p:nvPr/>
          </p:nvSpPr>
          <p:spPr>
            <a:xfrm>
              <a:off x="585814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3" name="Google Shape;563;p13"/>
            <p:cNvSpPr txBox="1"/>
            <p:nvPr/>
          </p:nvSpPr>
          <p:spPr>
            <a:xfrm>
              <a:off x="613193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4" name="Google Shape;564;p13"/>
            <p:cNvSpPr txBox="1"/>
            <p:nvPr/>
          </p:nvSpPr>
          <p:spPr>
            <a:xfrm>
              <a:off x="640572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5" name="Google Shape;565;p13"/>
            <p:cNvSpPr txBox="1"/>
            <p:nvPr/>
          </p:nvSpPr>
          <p:spPr>
            <a:xfrm>
              <a:off x="667951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6" name="Google Shape;566;p13"/>
            <p:cNvSpPr txBox="1"/>
            <p:nvPr/>
          </p:nvSpPr>
          <p:spPr>
            <a:xfrm>
              <a:off x="5036786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7" name="Google Shape;567;p13"/>
            <p:cNvSpPr txBox="1"/>
            <p:nvPr/>
          </p:nvSpPr>
          <p:spPr>
            <a:xfrm>
              <a:off x="5310574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8" name="Google Shape;568;p13"/>
            <p:cNvSpPr txBox="1"/>
            <p:nvPr/>
          </p:nvSpPr>
          <p:spPr>
            <a:xfrm>
              <a:off x="5036786" y="87998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sp>
        <p:nvSpPr>
          <p:cNvPr id="569" name="Google Shape;569;p13"/>
          <p:cNvSpPr txBox="1"/>
          <p:nvPr/>
        </p:nvSpPr>
        <p:spPr>
          <a:xfrm>
            <a:off x="1785309" y="3131013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rPr>
              <a:t>31</a:t>
            </a:r>
            <a:endParaRPr b="1" sz="900">
              <a:solidFill>
                <a:srgbClr val="44444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570" name="Google Shape;570;p13"/>
          <p:cNvSpPr txBox="1"/>
          <p:nvPr/>
        </p:nvSpPr>
        <p:spPr>
          <a:xfrm>
            <a:off x="5585486" y="3129608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rPr>
              <a:t>30</a:t>
            </a:r>
            <a:endParaRPr b="1" sz="900">
              <a:solidFill>
                <a:srgbClr val="44444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571" name="Google Shape;571;p13"/>
          <p:cNvSpPr txBox="1"/>
          <p:nvPr/>
        </p:nvSpPr>
        <p:spPr>
          <a:xfrm>
            <a:off x="2063186" y="5337833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rPr>
              <a:t>31</a:t>
            </a:r>
            <a:endParaRPr b="1" sz="900">
              <a:solidFill>
                <a:srgbClr val="44444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572" name="Google Shape;572;p13"/>
          <p:cNvSpPr txBox="1"/>
          <p:nvPr/>
        </p:nvSpPr>
        <p:spPr>
          <a:xfrm>
            <a:off x="5037149" y="4395693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rPr>
              <a:t>30</a:t>
            </a:r>
            <a:endParaRPr b="1" sz="900">
              <a:solidFill>
                <a:srgbClr val="44444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573" name="Google Shape;573;p13"/>
          <p:cNvSpPr txBox="1"/>
          <p:nvPr/>
        </p:nvSpPr>
        <p:spPr>
          <a:xfrm>
            <a:off x="2337711" y="7535108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rPr>
              <a:t>31</a:t>
            </a:r>
            <a:endParaRPr b="1" sz="900">
              <a:solidFill>
                <a:srgbClr val="44444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574" name="Google Shape;574;p13"/>
          <p:cNvGrpSpPr/>
          <p:nvPr/>
        </p:nvGrpSpPr>
        <p:grpSpPr>
          <a:xfrm>
            <a:off x="2868642" y="6604198"/>
            <a:ext cx="1822725" cy="180000"/>
            <a:chOff x="2867742" y="6832798"/>
            <a:chExt cx="1822725" cy="180000"/>
          </a:xfrm>
        </p:grpSpPr>
        <p:sp>
          <p:nvSpPr>
            <p:cNvPr id="575" name="Google Shape;575;p13"/>
            <p:cNvSpPr txBox="1"/>
            <p:nvPr/>
          </p:nvSpPr>
          <p:spPr>
            <a:xfrm>
              <a:off x="286774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6" name="Google Shape;576;p13"/>
            <p:cNvSpPr txBox="1"/>
            <p:nvPr/>
          </p:nvSpPr>
          <p:spPr>
            <a:xfrm>
              <a:off x="314153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7" name="Google Shape;577;p13"/>
            <p:cNvSpPr txBox="1"/>
            <p:nvPr/>
          </p:nvSpPr>
          <p:spPr>
            <a:xfrm>
              <a:off x="341531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8" name="Google Shape;578;p13"/>
            <p:cNvSpPr txBox="1"/>
            <p:nvPr/>
          </p:nvSpPr>
          <p:spPr>
            <a:xfrm>
              <a:off x="3689105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9" name="Google Shape;579;p13"/>
            <p:cNvSpPr txBox="1"/>
            <p:nvPr/>
          </p:nvSpPr>
          <p:spPr>
            <a:xfrm>
              <a:off x="396289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0" name="Google Shape;580;p13"/>
            <p:cNvSpPr txBox="1"/>
            <p:nvPr/>
          </p:nvSpPr>
          <p:spPr>
            <a:xfrm>
              <a:off x="423668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1" name="Google Shape;581;p13"/>
            <p:cNvSpPr txBox="1"/>
            <p:nvPr/>
          </p:nvSpPr>
          <p:spPr>
            <a:xfrm>
              <a:off x="451046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82" name="Google Shape;582;p13"/>
          <p:cNvGrpSpPr/>
          <p:nvPr/>
        </p:nvGrpSpPr>
        <p:grpSpPr>
          <a:xfrm>
            <a:off x="5023961" y="6604198"/>
            <a:ext cx="1850312" cy="180002"/>
            <a:chOff x="5036786" y="6832798"/>
            <a:chExt cx="1850312" cy="180002"/>
          </a:xfrm>
        </p:grpSpPr>
        <p:sp>
          <p:nvSpPr>
            <p:cNvPr id="583" name="Google Shape;583;p13"/>
            <p:cNvSpPr txBox="1"/>
            <p:nvPr/>
          </p:nvSpPr>
          <p:spPr>
            <a:xfrm>
              <a:off x="503678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4" name="Google Shape;584;p13"/>
            <p:cNvSpPr txBox="1"/>
            <p:nvPr/>
          </p:nvSpPr>
          <p:spPr>
            <a:xfrm>
              <a:off x="531057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5" name="Google Shape;585;p13"/>
            <p:cNvSpPr txBox="1"/>
            <p:nvPr/>
          </p:nvSpPr>
          <p:spPr>
            <a:xfrm>
              <a:off x="558436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6" name="Google Shape;586;p13"/>
            <p:cNvSpPr txBox="1"/>
            <p:nvPr/>
          </p:nvSpPr>
          <p:spPr>
            <a:xfrm>
              <a:off x="585814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7" name="Google Shape;587;p13"/>
            <p:cNvSpPr txBox="1"/>
            <p:nvPr/>
          </p:nvSpPr>
          <p:spPr>
            <a:xfrm>
              <a:off x="613193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8" name="Google Shape;588;p13"/>
            <p:cNvSpPr txBox="1"/>
            <p:nvPr/>
          </p:nvSpPr>
          <p:spPr>
            <a:xfrm>
              <a:off x="640572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89" name="Google Shape;589;p13"/>
            <p:cNvSpPr txBox="1"/>
            <p:nvPr/>
          </p:nvSpPr>
          <p:spPr>
            <a:xfrm>
              <a:off x="6679498" y="6832800"/>
              <a:ext cx="2076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>
            <a:off x="1794499" y="9740468"/>
            <a:ext cx="727575" cy="180000"/>
            <a:chOff x="1793849" y="8799818"/>
            <a:chExt cx="727575" cy="180000"/>
          </a:xfrm>
        </p:grpSpPr>
        <p:sp>
          <p:nvSpPr>
            <p:cNvPr id="591" name="Google Shape;591;p13"/>
            <p:cNvSpPr txBox="1"/>
            <p:nvPr/>
          </p:nvSpPr>
          <p:spPr>
            <a:xfrm>
              <a:off x="1793849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2" name="Google Shape;592;p13"/>
            <p:cNvSpPr txBox="1"/>
            <p:nvPr/>
          </p:nvSpPr>
          <p:spPr>
            <a:xfrm>
              <a:off x="2067636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3" name="Google Shape;593;p13"/>
            <p:cNvSpPr txBox="1"/>
            <p:nvPr/>
          </p:nvSpPr>
          <p:spPr>
            <a:xfrm>
              <a:off x="234142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94" name="Google Shape;594;p13"/>
          <p:cNvGrpSpPr/>
          <p:nvPr/>
        </p:nvGrpSpPr>
        <p:grpSpPr>
          <a:xfrm>
            <a:off x="5585486" y="9740483"/>
            <a:ext cx="1275150" cy="180000"/>
            <a:chOff x="5584361" y="9506633"/>
            <a:chExt cx="1275150" cy="180000"/>
          </a:xfrm>
        </p:grpSpPr>
        <p:sp>
          <p:nvSpPr>
            <p:cNvPr id="595" name="Google Shape;595;p13"/>
            <p:cNvSpPr txBox="1"/>
            <p:nvPr/>
          </p:nvSpPr>
          <p:spPr>
            <a:xfrm>
              <a:off x="558436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6" name="Google Shape;596;p13"/>
            <p:cNvSpPr txBox="1"/>
            <p:nvPr/>
          </p:nvSpPr>
          <p:spPr>
            <a:xfrm>
              <a:off x="585814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7" name="Google Shape;597;p13"/>
            <p:cNvSpPr txBox="1"/>
            <p:nvPr/>
          </p:nvSpPr>
          <p:spPr>
            <a:xfrm>
              <a:off x="613193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8" name="Google Shape;598;p13"/>
            <p:cNvSpPr txBox="1"/>
            <p:nvPr/>
          </p:nvSpPr>
          <p:spPr>
            <a:xfrm>
              <a:off x="640572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99" name="Google Shape;599;p13"/>
            <p:cNvSpPr txBox="1"/>
            <p:nvPr/>
          </p:nvSpPr>
          <p:spPr>
            <a:xfrm>
              <a:off x="667951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