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572000" cx="6400800"/>
  <p:notesSz cx="6858000" cy="9144000"/>
  <p:embeddedFontLst>
    <p:embeddedFont>
      <p:font typeface="Cormorant 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05">
          <p15:clr>
            <a:srgbClr val="747775"/>
          </p15:clr>
        </p15:guide>
        <p15:guide id="2" pos="372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5"/>
        <p:guide pos="37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rmorantGaramond-boldItalic.fntdata"/><Relationship Id="rId9" Type="http://schemas.openxmlformats.org/officeDocument/2006/relationships/font" Target="fonts/Cormorant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morantGaramond-regular.fntdata"/><Relationship Id="rId8" Type="http://schemas.openxmlformats.org/officeDocument/2006/relationships/font" Target="fonts/Cormorant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8196" y="661844"/>
            <a:ext cx="5964300" cy="1824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18190" y="2519222"/>
            <a:ext cx="5964300" cy="7044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18190" y="983222"/>
            <a:ext cx="5964300" cy="17454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18190" y="2801978"/>
            <a:ext cx="5964300" cy="11562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18190" y="1911867"/>
            <a:ext cx="5964300" cy="7482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1819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38268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18190" y="493867"/>
            <a:ext cx="1965600" cy="6717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18190" y="1235200"/>
            <a:ext cx="1965600" cy="2826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43175" y="400133"/>
            <a:ext cx="4457400" cy="36363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200400" y="-111"/>
            <a:ext cx="3200400" cy="457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9750" lIns="69750" spcFirstLastPara="1" rIns="69750" wrap="square" tIns="69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85850" y="1096156"/>
            <a:ext cx="2831700" cy="1317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85850" y="2491622"/>
            <a:ext cx="2831700" cy="1098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457650" y="643622"/>
            <a:ext cx="2685900" cy="32844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18190" y="3760511"/>
            <a:ext cx="4199100" cy="5379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6400800" cy="4572000"/>
          </a:xfrm>
          <a:prstGeom prst="rect">
            <a:avLst/>
          </a:prstGeom>
          <a:solidFill>
            <a:srgbClr val="DFDC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-554400" y="-1035849"/>
            <a:ext cx="7509600" cy="3694200"/>
            <a:chOff x="-554400" y="-1035849"/>
            <a:chExt cx="7509600" cy="36942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-554400" y="-1035849"/>
              <a:ext cx="7509600" cy="369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4000">
                  <a:solidFill>
                    <a:srgbClr val="D9D0C7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GIFT</a:t>
              </a:r>
              <a:endParaRPr b="1" sz="24000">
                <a:solidFill>
                  <a:srgbClr val="D9D0C7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0" y="370954"/>
              <a:ext cx="6400800" cy="1169700"/>
              <a:chOff x="0" y="370954"/>
              <a:chExt cx="6400800" cy="1169700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0" y="370954"/>
                <a:ext cx="6400800" cy="861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5600">
                    <a:solidFill>
                      <a:srgbClr val="292929"/>
                    </a:solidFill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CERTIFICATE</a:t>
                </a:r>
                <a:endParaRPr b="1" sz="5600">
                  <a:solidFill>
                    <a:srgbClr val="292929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915275" y="1232854"/>
                <a:ext cx="4570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000">
                    <a:solidFill>
                      <a:srgbClr val="292929"/>
                    </a:solidFill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a gift from me to you</a:t>
                </a:r>
                <a:endParaRPr sz="2000">
                  <a:solidFill>
                    <a:srgbClr val="292929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</p:grpSp>
      <p:grpSp>
        <p:nvGrpSpPr>
          <p:cNvPr id="60" name="Google Shape;60;p13"/>
          <p:cNvGrpSpPr/>
          <p:nvPr/>
        </p:nvGrpSpPr>
        <p:grpSpPr>
          <a:xfrm>
            <a:off x="483925" y="2242581"/>
            <a:ext cx="5439650" cy="1618244"/>
            <a:chOff x="483925" y="2242581"/>
            <a:chExt cx="5439650" cy="1618244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483925" y="2242581"/>
              <a:ext cx="5439650" cy="263669"/>
              <a:chOff x="483925" y="2242581"/>
              <a:chExt cx="5439650" cy="263669"/>
            </a:xfrm>
          </p:grpSpPr>
          <p:cxnSp>
            <p:nvCxnSpPr>
              <p:cNvPr id="62" name="Google Shape;62;p13"/>
              <p:cNvCxnSpPr/>
              <p:nvPr/>
            </p:nvCxnSpPr>
            <p:spPr>
              <a:xfrm>
                <a:off x="483925" y="2506250"/>
                <a:ext cx="5439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3" name="Google Shape;63;p13"/>
              <p:cNvSpPr txBox="1"/>
              <p:nvPr/>
            </p:nvSpPr>
            <p:spPr>
              <a:xfrm>
                <a:off x="484575" y="2242581"/>
                <a:ext cx="54390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To:</a:t>
                </a:r>
                <a:endParaRPr sz="1300">
                  <a:solidFill>
                    <a:srgbClr val="292929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grpSp>
          <p:nvGrpSpPr>
            <p:cNvPr id="64" name="Google Shape;64;p13"/>
            <p:cNvGrpSpPr/>
            <p:nvPr/>
          </p:nvGrpSpPr>
          <p:grpSpPr>
            <a:xfrm>
              <a:off x="483925" y="2692981"/>
              <a:ext cx="5439650" cy="263669"/>
              <a:chOff x="483925" y="2242581"/>
              <a:chExt cx="5439650" cy="263669"/>
            </a:xfrm>
          </p:grpSpPr>
          <p:cxnSp>
            <p:nvCxnSpPr>
              <p:cNvPr id="65" name="Google Shape;65;p13"/>
              <p:cNvCxnSpPr/>
              <p:nvPr/>
            </p:nvCxnSpPr>
            <p:spPr>
              <a:xfrm>
                <a:off x="483925" y="2506250"/>
                <a:ext cx="5439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6" name="Google Shape;66;p13"/>
              <p:cNvSpPr txBox="1"/>
              <p:nvPr/>
            </p:nvSpPr>
            <p:spPr>
              <a:xfrm>
                <a:off x="484575" y="2242581"/>
                <a:ext cx="54390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From:</a:t>
                </a:r>
                <a:endParaRPr sz="1300">
                  <a:solidFill>
                    <a:srgbClr val="292929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483925" y="3597150"/>
              <a:ext cx="2448050" cy="263675"/>
              <a:chOff x="483925" y="2242575"/>
              <a:chExt cx="2448050" cy="263675"/>
            </a:xfrm>
          </p:grpSpPr>
          <p:cxnSp>
            <p:nvCxnSpPr>
              <p:cNvPr id="68" name="Google Shape;68;p13"/>
              <p:cNvCxnSpPr/>
              <p:nvPr/>
            </p:nvCxnSpPr>
            <p:spPr>
              <a:xfrm>
                <a:off x="483925" y="2506250"/>
                <a:ext cx="24474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9" name="Google Shape;69;p13"/>
              <p:cNvSpPr txBox="1"/>
              <p:nvPr/>
            </p:nvSpPr>
            <p:spPr>
              <a:xfrm>
                <a:off x="484575" y="2242575"/>
                <a:ext cx="24474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Amount:</a:t>
                </a:r>
                <a:endParaRPr sz="1300">
                  <a:solidFill>
                    <a:srgbClr val="292929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3468175" y="3597150"/>
              <a:ext cx="2448050" cy="263675"/>
              <a:chOff x="483925" y="2242575"/>
              <a:chExt cx="2448050" cy="263675"/>
            </a:xfrm>
          </p:grpSpPr>
          <p:cxnSp>
            <p:nvCxnSpPr>
              <p:cNvPr id="71" name="Google Shape;71;p13"/>
              <p:cNvCxnSpPr/>
              <p:nvPr/>
            </p:nvCxnSpPr>
            <p:spPr>
              <a:xfrm>
                <a:off x="483925" y="2506250"/>
                <a:ext cx="24474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2" name="Google Shape;72;p13"/>
              <p:cNvSpPr txBox="1"/>
              <p:nvPr/>
            </p:nvSpPr>
            <p:spPr>
              <a:xfrm>
                <a:off x="484575" y="2242575"/>
                <a:ext cx="24474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Expires:</a:t>
                </a:r>
                <a:endParaRPr sz="1300">
                  <a:solidFill>
                    <a:srgbClr val="292929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