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Dancing Script"/>
      <p:regular r:id="rId7"/>
      <p:bold r:id="rId8"/>
    </p:embeddedFont>
    <p:embeddedFont>
      <p:font typeface="Alegreya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Alegreya-italic.fntdata"/><Relationship Id="rId10" Type="http://schemas.openxmlformats.org/officeDocument/2006/relationships/font" Target="fonts/Alegreya-bold.fntdata"/><Relationship Id="rId12" Type="http://schemas.openxmlformats.org/officeDocument/2006/relationships/font" Target="fonts/Alegreya-boldItalic.fntdata"/><Relationship Id="rId9" Type="http://schemas.openxmlformats.org/officeDocument/2006/relationships/font" Target="fonts/Alegreya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DancingScript-regular.fntdata"/><Relationship Id="rId8" Type="http://schemas.openxmlformats.org/officeDocument/2006/relationships/font" Target="fonts/DancingScrip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image" Target="../media/image6.png"/><Relationship Id="rId7" Type="http://schemas.openxmlformats.org/officeDocument/2006/relationships/image" Target="../media/image2.png"/><Relationship Id="rId8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7E2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65075" y="828675"/>
            <a:ext cx="2027625" cy="96347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642950" y="3509975"/>
            <a:ext cx="6229500" cy="4287900"/>
          </a:xfrm>
          <a:prstGeom prst="roundRect">
            <a:avLst>
              <a:gd fmla="val 1221" name="adj"/>
            </a:avLst>
          </a:prstGeom>
          <a:solidFill>
            <a:srgbClr val="ECA4A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642950" y="8059101"/>
            <a:ext cx="4019700" cy="462000"/>
          </a:xfrm>
          <a:prstGeom prst="roundRect">
            <a:avLst>
              <a:gd fmla="val 11337" name="adj"/>
            </a:avLst>
          </a:prstGeom>
          <a:solidFill>
            <a:srgbClr val="ECA4A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8" name="Google Shape;58;p13"/>
          <p:cNvGrpSpPr/>
          <p:nvPr/>
        </p:nvGrpSpPr>
        <p:grpSpPr>
          <a:xfrm>
            <a:off x="700088" y="3576638"/>
            <a:ext cx="895500" cy="4171850"/>
            <a:chOff x="700088" y="3576638"/>
            <a:chExt cx="895500" cy="4171850"/>
          </a:xfrm>
        </p:grpSpPr>
        <p:sp>
          <p:nvSpPr>
            <p:cNvPr id="59" name="Google Shape;59;p13"/>
            <p:cNvSpPr/>
            <p:nvPr/>
          </p:nvSpPr>
          <p:spPr>
            <a:xfrm>
              <a:off x="700088" y="3576638"/>
              <a:ext cx="895500" cy="404700"/>
            </a:xfrm>
            <a:prstGeom prst="roundRect">
              <a:avLst>
                <a:gd fmla="val 470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700088" y="4047531"/>
              <a:ext cx="895500" cy="404700"/>
            </a:xfrm>
            <a:prstGeom prst="roundRect">
              <a:avLst>
                <a:gd fmla="val 470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700088" y="4518425"/>
              <a:ext cx="895500" cy="404700"/>
            </a:xfrm>
            <a:prstGeom prst="roundRect">
              <a:avLst>
                <a:gd fmla="val 470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700088" y="4989319"/>
              <a:ext cx="895500" cy="404700"/>
            </a:xfrm>
            <a:prstGeom prst="roundRect">
              <a:avLst>
                <a:gd fmla="val 470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700088" y="5460213"/>
              <a:ext cx="895500" cy="404700"/>
            </a:xfrm>
            <a:prstGeom prst="roundRect">
              <a:avLst>
                <a:gd fmla="val 470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700088" y="5931106"/>
              <a:ext cx="895500" cy="404700"/>
            </a:xfrm>
            <a:prstGeom prst="roundRect">
              <a:avLst>
                <a:gd fmla="val 470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700088" y="6402000"/>
              <a:ext cx="895500" cy="404700"/>
            </a:xfrm>
            <a:prstGeom prst="roundRect">
              <a:avLst>
                <a:gd fmla="val 470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700088" y="6872894"/>
              <a:ext cx="895500" cy="404700"/>
            </a:xfrm>
            <a:prstGeom prst="roundRect">
              <a:avLst>
                <a:gd fmla="val 470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700088" y="7343788"/>
              <a:ext cx="895500" cy="404700"/>
            </a:xfrm>
            <a:prstGeom prst="roundRect">
              <a:avLst>
                <a:gd fmla="val 470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8" name="Google Shape;68;p13"/>
          <p:cNvSpPr/>
          <p:nvPr/>
        </p:nvSpPr>
        <p:spPr>
          <a:xfrm>
            <a:off x="1700225" y="3005150"/>
            <a:ext cx="5172300" cy="462000"/>
          </a:xfrm>
          <a:prstGeom prst="roundRect">
            <a:avLst>
              <a:gd fmla="val 11337" name="adj"/>
            </a:avLst>
          </a:prstGeom>
          <a:solidFill>
            <a:srgbClr val="ECA4A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642950" y="3005150"/>
            <a:ext cx="1009800" cy="462000"/>
          </a:xfrm>
          <a:prstGeom prst="roundRect">
            <a:avLst>
              <a:gd fmla="val 11337" name="adj"/>
            </a:avLst>
          </a:prstGeom>
          <a:solidFill>
            <a:srgbClr val="ECA4A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48376" y="7910025"/>
            <a:ext cx="804675" cy="82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34250" y="8559153"/>
            <a:ext cx="1504775" cy="2058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33525" y="239850"/>
            <a:ext cx="2133425" cy="185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415175" y="293125"/>
            <a:ext cx="849700" cy="573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853300" y="173475"/>
            <a:ext cx="1585725" cy="159005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3"/>
          <p:cNvSpPr txBox="1"/>
          <p:nvPr/>
        </p:nvSpPr>
        <p:spPr>
          <a:xfrm>
            <a:off x="2758800" y="302650"/>
            <a:ext cx="20277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0">
                <a:solidFill>
                  <a:srgbClr val="6A3F36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Class</a:t>
            </a:r>
            <a:endParaRPr sz="6000">
              <a:solidFill>
                <a:srgbClr val="6A3F36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1896975" y="1102750"/>
            <a:ext cx="37512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000">
                <a:solidFill>
                  <a:srgbClr val="6A3F36"/>
                </a:solidFill>
                <a:latin typeface="Alegreya"/>
                <a:ea typeface="Alegreya"/>
                <a:cs typeface="Alegreya"/>
                <a:sym typeface="Alegreya"/>
              </a:rPr>
              <a:t>SCHEDULE</a:t>
            </a:r>
            <a:endParaRPr sz="5000">
              <a:solidFill>
                <a:srgbClr val="6A3F36"/>
              </a:solidFill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863325" y="2360050"/>
            <a:ext cx="7656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6A3F36"/>
                </a:solidFill>
                <a:latin typeface="Alegreya"/>
                <a:ea typeface="Alegreya"/>
                <a:cs typeface="Alegreya"/>
                <a:sym typeface="Alegreya"/>
              </a:rPr>
              <a:t>Class</a:t>
            </a:r>
            <a:endParaRPr sz="2100">
              <a:solidFill>
                <a:srgbClr val="6A3F36"/>
              </a:solidFill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3782925" y="2360050"/>
            <a:ext cx="12177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6A3F36"/>
                </a:solidFill>
                <a:latin typeface="Alegreya"/>
                <a:ea typeface="Alegreya"/>
                <a:cs typeface="Alegreya"/>
                <a:sym typeface="Alegreya"/>
              </a:rPr>
              <a:t>Semester</a:t>
            </a:r>
            <a:endParaRPr sz="2100">
              <a:solidFill>
                <a:srgbClr val="6A3F36"/>
              </a:solidFill>
              <a:latin typeface="Alegreya"/>
              <a:ea typeface="Alegreya"/>
              <a:cs typeface="Alegreya"/>
              <a:sym typeface="Alegreya"/>
            </a:endParaRPr>
          </a:p>
        </p:txBody>
      </p:sp>
      <p:grpSp>
        <p:nvGrpSpPr>
          <p:cNvPr id="79" name="Google Shape;79;p13"/>
          <p:cNvGrpSpPr/>
          <p:nvPr/>
        </p:nvGrpSpPr>
        <p:grpSpPr>
          <a:xfrm>
            <a:off x="1700225" y="2314575"/>
            <a:ext cx="1671600" cy="366788"/>
            <a:chOff x="1700225" y="2452688"/>
            <a:chExt cx="1671600" cy="366788"/>
          </a:xfrm>
        </p:grpSpPr>
        <p:sp>
          <p:nvSpPr>
            <p:cNvPr id="80" name="Google Shape;80;p13"/>
            <p:cNvSpPr/>
            <p:nvPr/>
          </p:nvSpPr>
          <p:spPr>
            <a:xfrm>
              <a:off x="1700225" y="2452688"/>
              <a:ext cx="1671600" cy="352500"/>
            </a:xfrm>
            <a:prstGeom prst="round2SameRect">
              <a:avLst>
                <a:gd fmla="val 9447" name="adj1"/>
                <a:gd fmla="val 0" name="adj2"/>
              </a:avLst>
            </a:prstGeom>
            <a:solidFill>
              <a:srgbClr val="FBF0E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81" name="Google Shape;81;p13"/>
            <p:cNvCxnSpPr/>
            <p:nvPr/>
          </p:nvCxnSpPr>
          <p:spPr>
            <a:xfrm>
              <a:off x="1700225" y="2819475"/>
              <a:ext cx="16716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2" name="Google Shape;82;p13"/>
          <p:cNvGrpSpPr/>
          <p:nvPr/>
        </p:nvGrpSpPr>
        <p:grpSpPr>
          <a:xfrm>
            <a:off x="5029257" y="2314491"/>
            <a:ext cx="1843106" cy="366788"/>
            <a:chOff x="1700225" y="2452688"/>
            <a:chExt cx="1671600" cy="366788"/>
          </a:xfrm>
        </p:grpSpPr>
        <p:sp>
          <p:nvSpPr>
            <p:cNvPr id="83" name="Google Shape;83;p13"/>
            <p:cNvSpPr/>
            <p:nvPr/>
          </p:nvSpPr>
          <p:spPr>
            <a:xfrm>
              <a:off x="1700225" y="2452688"/>
              <a:ext cx="1671600" cy="352500"/>
            </a:xfrm>
            <a:prstGeom prst="round2SameRect">
              <a:avLst>
                <a:gd fmla="val 9447" name="adj1"/>
                <a:gd fmla="val 0" name="adj2"/>
              </a:avLst>
            </a:prstGeom>
            <a:solidFill>
              <a:srgbClr val="FBF0E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84" name="Google Shape;84;p13"/>
            <p:cNvCxnSpPr/>
            <p:nvPr/>
          </p:nvCxnSpPr>
          <p:spPr>
            <a:xfrm>
              <a:off x="1700225" y="2819475"/>
              <a:ext cx="16716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85" name="Google Shape;85;p13"/>
          <p:cNvSpPr txBox="1"/>
          <p:nvPr/>
        </p:nvSpPr>
        <p:spPr>
          <a:xfrm>
            <a:off x="768075" y="3103000"/>
            <a:ext cx="765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A3F36"/>
                </a:solidFill>
                <a:latin typeface="Alegreya"/>
                <a:ea typeface="Alegreya"/>
                <a:cs typeface="Alegreya"/>
                <a:sym typeface="Alegreya"/>
              </a:rPr>
              <a:t>Time</a:t>
            </a:r>
            <a:endParaRPr sz="1800">
              <a:solidFill>
                <a:srgbClr val="6A3F36"/>
              </a:solidFill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1801525" y="3103000"/>
            <a:ext cx="765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A3F36"/>
                </a:solidFill>
                <a:latin typeface="Alegreya"/>
                <a:ea typeface="Alegreya"/>
                <a:cs typeface="Alegreya"/>
                <a:sym typeface="Alegreya"/>
              </a:rPr>
              <a:t>Mon</a:t>
            </a:r>
            <a:endParaRPr sz="1800">
              <a:solidFill>
                <a:srgbClr val="6A3F36"/>
              </a:solidFill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2682588" y="3103000"/>
            <a:ext cx="765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A3F36"/>
                </a:solidFill>
                <a:latin typeface="Alegreya"/>
                <a:ea typeface="Alegreya"/>
                <a:cs typeface="Alegreya"/>
                <a:sym typeface="Alegreya"/>
              </a:rPr>
              <a:t>Tue</a:t>
            </a:r>
            <a:endParaRPr sz="1800">
              <a:solidFill>
                <a:srgbClr val="6A3F36"/>
              </a:solidFill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3562500" y="3103000"/>
            <a:ext cx="765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A3F36"/>
                </a:solidFill>
                <a:latin typeface="Alegreya"/>
                <a:ea typeface="Alegreya"/>
                <a:cs typeface="Alegreya"/>
                <a:sym typeface="Alegreya"/>
              </a:rPr>
              <a:t>Wed</a:t>
            </a:r>
            <a:endParaRPr sz="1800">
              <a:solidFill>
                <a:srgbClr val="6A3F36"/>
              </a:solidFill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4443563" y="3103000"/>
            <a:ext cx="765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A3F36"/>
                </a:solidFill>
                <a:latin typeface="Alegreya"/>
                <a:ea typeface="Alegreya"/>
                <a:cs typeface="Alegreya"/>
                <a:sym typeface="Alegreya"/>
              </a:rPr>
              <a:t>Thu</a:t>
            </a:r>
            <a:endParaRPr sz="1800">
              <a:solidFill>
                <a:srgbClr val="6A3F36"/>
              </a:solidFill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5253175" y="3103000"/>
            <a:ext cx="765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A3F36"/>
                </a:solidFill>
                <a:latin typeface="Alegreya"/>
                <a:ea typeface="Alegreya"/>
                <a:cs typeface="Alegreya"/>
                <a:sym typeface="Alegreya"/>
              </a:rPr>
              <a:t>Fri</a:t>
            </a:r>
            <a:endParaRPr sz="1800">
              <a:solidFill>
                <a:srgbClr val="6A3F36"/>
              </a:solidFill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6029463" y="3103000"/>
            <a:ext cx="765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A3F36"/>
                </a:solidFill>
                <a:latin typeface="Alegreya"/>
                <a:ea typeface="Alegreya"/>
                <a:cs typeface="Alegreya"/>
                <a:sym typeface="Alegreya"/>
              </a:rPr>
              <a:t>Sat</a:t>
            </a:r>
            <a:endParaRPr sz="1800">
              <a:solidFill>
                <a:srgbClr val="6A3F36"/>
              </a:solidFill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768075" y="3645913"/>
            <a:ext cx="765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A3F36"/>
                </a:solidFill>
                <a:latin typeface="Alegreya"/>
                <a:ea typeface="Alegreya"/>
                <a:cs typeface="Alegreya"/>
                <a:sym typeface="Alegreya"/>
              </a:rPr>
              <a:t>07:00</a:t>
            </a:r>
            <a:endParaRPr sz="1800">
              <a:solidFill>
                <a:srgbClr val="6A3F36"/>
              </a:solidFill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768075" y="4117094"/>
            <a:ext cx="765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A3F36"/>
                </a:solidFill>
                <a:latin typeface="Alegreya"/>
                <a:ea typeface="Alegreya"/>
                <a:cs typeface="Alegreya"/>
                <a:sym typeface="Alegreya"/>
              </a:rPr>
              <a:t>08:00</a:t>
            </a:r>
            <a:endParaRPr sz="1800">
              <a:solidFill>
                <a:srgbClr val="6A3F36"/>
              </a:solidFill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768075" y="4588275"/>
            <a:ext cx="765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A3F36"/>
                </a:solidFill>
                <a:latin typeface="Alegreya"/>
                <a:ea typeface="Alegreya"/>
                <a:cs typeface="Alegreya"/>
                <a:sym typeface="Alegreya"/>
              </a:rPr>
              <a:t>09:00</a:t>
            </a:r>
            <a:endParaRPr sz="1800">
              <a:solidFill>
                <a:srgbClr val="6A3F36"/>
              </a:solidFill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768075" y="5059456"/>
            <a:ext cx="765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A3F36"/>
                </a:solidFill>
                <a:latin typeface="Alegreya"/>
                <a:ea typeface="Alegreya"/>
                <a:cs typeface="Alegreya"/>
                <a:sym typeface="Alegreya"/>
              </a:rPr>
              <a:t>10:00</a:t>
            </a:r>
            <a:endParaRPr sz="1800">
              <a:solidFill>
                <a:srgbClr val="6A3F36"/>
              </a:solidFill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768075" y="5530638"/>
            <a:ext cx="765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A3F36"/>
                </a:solidFill>
                <a:latin typeface="Alegreya"/>
                <a:ea typeface="Alegreya"/>
                <a:cs typeface="Alegreya"/>
                <a:sym typeface="Alegreya"/>
              </a:rPr>
              <a:t>11:00</a:t>
            </a:r>
            <a:endParaRPr sz="1800">
              <a:solidFill>
                <a:srgbClr val="6A3F36"/>
              </a:solidFill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768075" y="6001819"/>
            <a:ext cx="765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A3F36"/>
                </a:solidFill>
                <a:latin typeface="Alegreya"/>
                <a:ea typeface="Alegreya"/>
                <a:cs typeface="Alegreya"/>
                <a:sym typeface="Alegreya"/>
              </a:rPr>
              <a:t>12:00</a:t>
            </a:r>
            <a:endParaRPr sz="1800">
              <a:solidFill>
                <a:srgbClr val="6A3F36"/>
              </a:solidFill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768075" y="6473000"/>
            <a:ext cx="765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A3F36"/>
                </a:solidFill>
                <a:latin typeface="Alegreya"/>
                <a:ea typeface="Alegreya"/>
                <a:cs typeface="Alegreya"/>
                <a:sym typeface="Alegreya"/>
              </a:rPr>
              <a:t>13:00</a:t>
            </a:r>
            <a:endParaRPr sz="1800">
              <a:solidFill>
                <a:srgbClr val="6A3F36"/>
              </a:solidFill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768075" y="6944181"/>
            <a:ext cx="765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A3F36"/>
                </a:solidFill>
                <a:latin typeface="Alegreya"/>
                <a:ea typeface="Alegreya"/>
                <a:cs typeface="Alegreya"/>
                <a:sym typeface="Alegreya"/>
              </a:rPr>
              <a:t>14:00</a:t>
            </a:r>
            <a:endParaRPr sz="1800">
              <a:solidFill>
                <a:srgbClr val="6A3F36"/>
              </a:solidFill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768075" y="7415363"/>
            <a:ext cx="765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A3F36"/>
                </a:solidFill>
                <a:latin typeface="Alegreya"/>
                <a:ea typeface="Alegreya"/>
                <a:cs typeface="Alegreya"/>
                <a:sym typeface="Alegreya"/>
              </a:rPr>
              <a:t>15:00</a:t>
            </a:r>
            <a:endParaRPr sz="1800">
              <a:solidFill>
                <a:srgbClr val="6A3F36"/>
              </a:solidFill>
              <a:latin typeface="Alegreya"/>
              <a:ea typeface="Alegreya"/>
              <a:cs typeface="Alegreya"/>
              <a:sym typeface="Alegreya"/>
            </a:endParaRPr>
          </a:p>
        </p:txBody>
      </p:sp>
      <p:grpSp>
        <p:nvGrpSpPr>
          <p:cNvPr id="101" name="Google Shape;101;p13"/>
          <p:cNvGrpSpPr/>
          <p:nvPr/>
        </p:nvGrpSpPr>
        <p:grpSpPr>
          <a:xfrm>
            <a:off x="1762150" y="3576650"/>
            <a:ext cx="5048463" cy="4171850"/>
            <a:chOff x="1762150" y="3576650"/>
            <a:chExt cx="5048463" cy="4171850"/>
          </a:xfrm>
        </p:grpSpPr>
        <p:grpSp>
          <p:nvGrpSpPr>
            <p:cNvPr id="102" name="Google Shape;102;p13"/>
            <p:cNvGrpSpPr/>
            <p:nvPr/>
          </p:nvGrpSpPr>
          <p:grpSpPr>
            <a:xfrm>
              <a:off x="1762150" y="3576650"/>
              <a:ext cx="804600" cy="4171850"/>
              <a:chOff x="1762150" y="3576650"/>
              <a:chExt cx="804600" cy="4171850"/>
            </a:xfrm>
          </p:grpSpPr>
          <p:sp>
            <p:nvSpPr>
              <p:cNvPr id="103" name="Google Shape;103;p13"/>
              <p:cNvSpPr/>
              <p:nvPr/>
            </p:nvSpPr>
            <p:spPr>
              <a:xfrm>
                <a:off x="1762150" y="3576650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" name="Google Shape;104;p13"/>
              <p:cNvSpPr/>
              <p:nvPr/>
            </p:nvSpPr>
            <p:spPr>
              <a:xfrm>
                <a:off x="1762150" y="4047544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" name="Google Shape;105;p13"/>
              <p:cNvSpPr/>
              <p:nvPr/>
            </p:nvSpPr>
            <p:spPr>
              <a:xfrm>
                <a:off x="1762150" y="4518438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" name="Google Shape;106;p13"/>
              <p:cNvSpPr/>
              <p:nvPr/>
            </p:nvSpPr>
            <p:spPr>
              <a:xfrm>
                <a:off x="1762150" y="4989331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" name="Google Shape;107;p13"/>
              <p:cNvSpPr/>
              <p:nvPr/>
            </p:nvSpPr>
            <p:spPr>
              <a:xfrm>
                <a:off x="1762150" y="5460225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" name="Google Shape;108;p13"/>
              <p:cNvSpPr/>
              <p:nvPr/>
            </p:nvSpPr>
            <p:spPr>
              <a:xfrm>
                <a:off x="1762150" y="5931119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" name="Google Shape;109;p13"/>
              <p:cNvSpPr/>
              <p:nvPr/>
            </p:nvSpPr>
            <p:spPr>
              <a:xfrm>
                <a:off x="1762150" y="6402013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" name="Google Shape;110;p13"/>
              <p:cNvSpPr/>
              <p:nvPr/>
            </p:nvSpPr>
            <p:spPr>
              <a:xfrm>
                <a:off x="1762150" y="6872906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" name="Google Shape;111;p13"/>
              <p:cNvSpPr/>
              <p:nvPr/>
            </p:nvSpPr>
            <p:spPr>
              <a:xfrm>
                <a:off x="1762150" y="7343800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2" name="Google Shape;112;p13"/>
            <p:cNvGrpSpPr/>
            <p:nvPr/>
          </p:nvGrpSpPr>
          <p:grpSpPr>
            <a:xfrm>
              <a:off x="2610923" y="3576650"/>
              <a:ext cx="804600" cy="4171850"/>
              <a:chOff x="1762150" y="3576650"/>
              <a:chExt cx="804600" cy="4171850"/>
            </a:xfrm>
          </p:grpSpPr>
          <p:sp>
            <p:nvSpPr>
              <p:cNvPr id="113" name="Google Shape;113;p13"/>
              <p:cNvSpPr/>
              <p:nvPr/>
            </p:nvSpPr>
            <p:spPr>
              <a:xfrm>
                <a:off x="1762150" y="3576650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" name="Google Shape;114;p13"/>
              <p:cNvSpPr/>
              <p:nvPr/>
            </p:nvSpPr>
            <p:spPr>
              <a:xfrm>
                <a:off x="1762150" y="4047544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" name="Google Shape;115;p13"/>
              <p:cNvSpPr/>
              <p:nvPr/>
            </p:nvSpPr>
            <p:spPr>
              <a:xfrm>
                <a:off x="1762150" y="4518438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13"/>
              <p:cNvSpPr/>
              <p:nvPr/>
            </p:nvSpPr>
            <p:spPr>
              <a:xfrm>
                <a:off x="1762150" y="4989331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13"/>
              <p:cNvSpPr/>
              <p:nvPr/>
            </p:nvSpPr>
            <p:spPr>
              <a:xfrm>
                <a:off x="1762150" y="5460225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8" name="Google Shape;118;p13"/>
              <p:cNvSpPr/>
              <p:nvPr/>
            </p:nvSpPr>
            <p:spPr>
              <a:xfrm>
                <a:off x="1762150" y="5931119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9" name="Google Shape;119;p13"/>
              <p:cNvSpPr/>
              <p:nvPr/>
            </p:nvSpPr>
            <p:spPr>
              <a:xfrm>
                <a:off x="1762150" y="6402013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13"/>
              <p:cNvSpPr/>
              <p:nvPr/>
            </p:nvSpPr>
            <p:spPr>
              <a:xfrm>
                <a:off x="1762150" y="6872906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13"/>
              <p:cNvSpPr/>
              <p:nvPr/>
            </p:nvSpPr>
            <p:spPr>
              <a:xfrm>
                <a:off x="1762150" y="7343800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13"/>
            <p:cNvGrpSpPr/>
            <p:nvPr/>
          </p:nvGrpSpPr>
          <p:grpSpPr>
            <a:xfrm>
              <a:off x="3459695" y="3576650"/>
              <a:ext cx="804600" cy="4171850"/>
              <a:chOff x="1762150" y="3576650"/>
              <a:chExt cx="804600" cy="4171850"/>
            </a:xfrm>
          </p:grpSpPr>
          <p:sp>
            <p:nvSpPr>
              <p:cNvPr id="123" name="Google Shape;123;p13"/>
              <p:cNvSpPr/>
              <p:nvPr/>
            </p:nvSpPr>
            <p:spPr>
              <a:xfrm>
                <a:off x="1762150" y="3576650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13"/>
              <p:cNvSpPr/>
              <p:nvPr/>
            </p:nvSpPr>
            <p:spPr>
              <a:xfrm>
                <a:off x="1762150" y="4047544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" name="Google Shape;125;p13"/>
              <p:cNvSpPr/>
              <p:nvPr/>
            </p:nvSpPr>
            <p:spPr>
              <a:xfrm>
                <a:off x="1762150" y="4518438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" name="Google Shape;126;p13"/>
              <p:cNvSpPr/>
              <p:nvPr/>
            </p:nvSpPr>
            <p:spPr>
              <a:xfrm>
                <a:off x="1762150" y="4989331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7" name="Google Shape;127;p13"/>
              <p:cNvSpPr/>
              <p:nvPr/>
            </p:nvSpPr>
            <p:spPr>
              <a:xfrm>
                <a:off x="1762150" y="5460225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" name="Google Shape;128;p13"/>
              <p:cNvSpPr/>
              <p:nvPr/>
            </p:nvSpPr>
            <p:spPr>
              <a:xfrm>
                <a:off x="1762150" y="5931119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" name="Google Shape;129;p13"/>
              <p:cNvSpPr/>
              <p:nvPr/>
            </p:nvSpPr>
            <p:spPr>
              <a:xfrm>
                <a:off x="1762150" y="6402013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" name="Google Shape;130;p13"/>
              <p:cNvSpPr/>
              <p:nvPr/>
            </p:nvSpPr>
            <p:spPr>
              <a:xfrm>
                <a:off x="1762150" y="6872906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1" name="Google Shape;131;p13"/>
              <p:cNvSpPr/>
              <p:nvPr/>
            </p:nvSpPr>
            <p:spPr>
              <a:xfrm>
                <a:off x="1762150" y="7343800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2" name="Google Shape;132;p13"/>
            <p:cNvGrpSpPr/>
            <p:nvPr/>
          </p:nvGrpSpPr>
          <p:grpSpPr>
            <a:xfrm>
              <a:off x="4308468" y="3576650"/>
              <a:ext cx="804600" cy="4171850"/>
              <a:chOff x="1762150" y="3576650"/>
              <a:chExt cx="804600" cy="4171850"/>
            </a:xfrm>
          </p:grpSpPr>
          <p:sp>
            <p:nvSpPr>
              <p:cNvPr id="133" name="Google Shape;133;p13"/>
              <p:cNvSpPr/>
              <p:nvPr/>
            </p:nvSpPr>
            <p:spPr>
              <a:xfrm>
                <a:off x="1762150" y="3576650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" name="Google Shape;134;p13"/>
              <p:cNvSpPr/>
              <p:nvPr/>
            </p:nvSpPr>
            <p:spPr>
              <a:xfrm>
                <a:off x="1762150" y="4047544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5" name="Google Shape;135;p13"/>
              <p:cNvSpPr/>
              <p:nvPr/>
            </p:nvSpPr>
            <p:spPr>
              <a:xfrm>
                <a:off x="1762150" y="4518438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" name="Google Shape;136;p13"/>
              <p:cNvSpPr/>
              <p:nvPr/>
            </p:nvSpPr>
            <p:spPr>
              <a:xfrm>
                <a:off x="1762150" y="4989331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" name="Google Shape;137;p13"/>
              <p:cNvSpPr/>
              <p:nvPr/>
            </p:nvSpPr>
            <p:spPr>
              <a:xfrm>
                <a:off x="1762150" y="5460225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8" name="Google Shape;138;p13"/>
              <p:cNvSpPr/>
              <p:nvPr/>
            </p:nvSpPr>
            <p:spPr>
              <a:xfrm>
                <a:off x="1762150" y="5931119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" name="Google Shape;139;p13"/>
              <p:cNvSpPr/>
              <p:nvPr/>
            </p:nvSpPr>
            <p:spPr>
              <a:xfrm>
                <a:off x="1762150" y="6402013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0" name="Google Shape;140;p13"/>
              <p:cNvSpPr/>
              <p:nvPr/>
            </p:nvSpPr>
            <p:spPr>
              <a:xfrm>
                <a:off x="1762150" y="6872906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1" name="Google Shape;141;p13"/>
              <p:cNvSpPr/>
              <p:nvPr/>
            </p:nvSpPr>
            <p:spPr>
              <a:xfrm>
                <a:off x="1762150" y="7343800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2" name="Google Shape;142;p13"/>
            <p:cNvGrpSpPr/>
            <p:nvPr/>
          </p:nvGrpSpPr>
          <p:grpSpPr>
            <a:xfrm>
              <a:off x="5157240" y="3576650"/>
              <a:ext cx="804600" cy="4171850"/>
              <a:chOff x="1762150" y="3576650"/>
              <a:chExt cx="804600" cy="4171850"/>
            </a:xfrm>
          </p:grpSpPr>
          <p:sp>
            <p:nvSpPr>
              <p:cNvPr id="143" name="Google Shape;143;p13"/>
              <p:cNvSpPr/>
              <p:nvPr/>
            </p:nvSpPr>
            <p:spPr>
              <a:xfrm>
                <a:off x="1762150" y="3576650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4" name="Google Shape;144;p13"/>
              <p:cNvSpPr/>
              <p:nvPr/>
            </p:nvSpPr>
            <p:spPr>
              <a:xfrm>
                <a:off x="1762150" y="4047544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3"/>
              <p:cNvSpPr/>
              <p:nvPr/>
            </p:nvSpPr>
            <p:spPr>
              <a:xfrm>
                <a:off x="1762150" y="4518438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3"/>
              <p:cNvSpPr/>
              <p:nvPr/>
            </p:nvSpPr>
            <p:spPr>
              <a:xfrm>
                <a:off x="1762150" y="4989331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3"/>
              <p:cNvSpPr/>
              <p:nvPr/>
            </p:nvSpPr>
            <p:spPr>
              <a:xfrm>
                <a:off x="1762150" y="5460225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8" name="Google Shape;148;p13"/>
              <p:cNvSpPr/>
              <p:nvPr/>
            </p:nvSpPr>
            <p:spPr>
              <a:xfrm>
                <a:off x="1762150" y="5931119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9" name="Google Shape;149;p13"/>
              <p:cNvSpPr/>
              <p:nvPr/>
            </p:nvSpPr>
            <p:spPr>
              <a:xfrm>
                <a:off x="1762150" y="6402013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3"/>
              <p:cNvSpPr/>
              <p:nvPr/>
            </p:nvSpPr>
            <p:spPr>
              <a:xfrm>
                <a:off x="1762150" y="6872906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3"/>
              <p:cNvSpPr/>
              <p:nvPr/>
            </p:nvSpPr>
            <p:spPr>
              <a:xfrm>
                <a:off x="1762150" y="7343800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2" name="Google Shape;152;p13"/>
            <p:cNvGrpSpPr/>
            <p:nvPr/>
          </p:nvGrpSpPr>
          <p:grpSpPr>
            <a:xfrm>
              <a:off x="6006013" y="3576650"/>
              <a:ext cx="804600" cy="4171850"/>
              <a:chOff x="1762150" y="3576650"/>
              <a:chExt cx="804600" cy="4171850"/>
            </a:xfrm>
          </p:grpSpPr>
          <p:sp>
            <p:nvSpPr>
              <p:cNvPr id="153" name="Google Shape;153;p13"/>
              <p:cNvSpPr/>
              <p:nvPr/>
            </p:nvSpPr>
            <p:spPr>
              <a:xfrm>
                <a:off x="1762150" y="3576650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4" name="Google Shape;154;p13"/>
              <p:cNvSpPr/>
              <p:nvPr/>
            </p:nvSpPr>
            <p:spPr>
              <a:xfrm>
                <a:off x="1762150" y="4047544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5" name="Google Shape;155;p13"/>
              <p:cNvSpPr/>
              <p:nvPr/>
            </p:nvSpPr>
            <p:spPr>
              <a:xfrm>
                <a:off x="1762150" y="4518438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3"/>
              <p:cNvSpPr/>
              <p:nvPr/>
            </p:nvSpPr>
            <p:spPr>
              <a:xfrm>
                <a:off x="1762150" y="4989331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3"/>
              <p:cNvSpPr/>
              <p:nvPr/>
            </p:nvSpPr>
            <p:spPr>
              <a:xfrm>
                <a:off x="1762150" y="5460225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3"/>
              <p:cNvSpPr/>
              <p:nvPr/>
            </p:nvSpPr>
            <p:spPr>
              <a:xfrm>
                <a:off x="1762150" y="5931119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9" name="Google Shape;159;p13"/>
              <p:cNvSpPr/>
              <p:nvPr/>
            </p:nvSpPr>
            <p:spPr>
              <a:xfrm>
                <a:off x="1762150" y="6402013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0" name="Google Shape;160;p13"/>
              <p:cNvSpPr/>
              <p:nvPr/>
            </p:nvSpPr>
            <p:spPr>
              <a:xfrm>
                <a:off x="1762150" y="6872906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3"/>
              <p:cNvSpPr/>
              <p:nvPr/>
            </p:nvSpPr>
            <p:spPr>
              <a:xfrm>
                <a:off x="1762150" y="7343800"/>
                <a:ext cx="804600" cy="404700"/>
              </a:xfrm>
              <a:prstGeom prst="roundRect">
                <a:avLst>
                  <a:gd fmla="val 470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62" name="Google Shape;162;p13"/>
          <p:cNvSpPr/>
          <p:nvPr/>
        </p:nvSpPr>
        <p:spPr>
          <a:xfrm>
            <a:off x="642950" y="8559170"/>
            <a:ext cx="4019700" cy="1736700"/>
          </a:xfrm>
          <a:prstGeom prst="roundRect">
            <a:avLst>
              <a:gd fmla="val 3016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3"/>
          <p:cNvSpPr txBox="1"/>
          <p:nvPr/>
        </p:nvSpPr>
        <p:spPr>
          <a:xfrm>
            <a:off x="906188" y="8156263"/>
            <a:ext cx="14085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A3F36"/>
                </a:solidFill>
                <a:latin typeface="Alegreya"/>
                <a:ea typeface="Alegreya"/>
                <a:cs typeface="Alegreya"/>
                <a:sym typeface="Alegreya"/>
              </a:rPr>
              <a:t>Important!</a:t>
            </a:r>
            <a:endParaRPr sz="1800">
              <a:solidFill>
                <a:srgbClr val="6A3F36"/>
              </a:solidFill>
              <a:latin typeface="Alegreya"/>
              <a:ea typeface="Alegreya"/>
              <a:cs typeface="Alegreya"/>
              <a:sym typeface="Alegrey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