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Open Sans SemiBold"/>
      <p:regular r:id="rId7"/>
      <p:bold r:id="rId8"/>
      <p:italic r:id="rId9"/>
      <p:boldItalic r:id="rId10"/>
    </p:embeddedFont>
    <p:embeddedFont>
      <p:font typeface="Open Sans ExtraBold"/>
      <p:bold r:id="rId11"/>
      <p:boldItalic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5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ExtraBold-bold.fntdata"/><Relationship Id="rId10" Type="http://schemas.openxmlformats.org/officeDocument/2006/relationships/font" Target="fonts/OpenSansSemiBold-boldItalic.fntdata"/><Relationship Id="rId13" Type="http://schemas.openxmlformats.org/officeDocument/2006/relationships/font" Target="fonts/OpenSans-regular.fntdata"/><Relationship Id="rId12" Type="http://schemas.openxmlformats.org/officeDocument/2006/relationships/font" Target="fonts/OpenSansExtra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SemiBold-italic.fntdata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penSansSemiBold-regular.fntdata"/><Relationship Id="rId8" Type="http://schemas.openxmlformats.org/officeDocument/2006/relationships/font" Target="fonts/Open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.png"/><Relationship Id="rId13" Type="http://schemas.openxmlformats.org/officeDocument/2006/relationships/image" Target="../media/image3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3886200" cy="5715000"/>
            <a:chOff x="0" y="0"/>
            <a:chExt cx="3886200" cy="5715000"/>
          </a:xfrm>
        </p:grpSpPr>
        <p:pic>
          <p:nvPicPr>
            <p:cNvPr id="55" name="Google Shape;55;p13" title="background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3886200" cy="571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 title="snow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3886200" cy="5715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 title="light_.png"/>
          <p:cNvPicPr preferRelativeResize="0"/>
          <p:nvPr/>
        </p:nvPicPr>
        <p:blipFill>
          <a:blip r:embed="rId5">
            <a:alphaModFix amt="23000"/>
          </a:blip>
          <a:stretch>
            <a:fillRect/>
          </a:stretch>
        </p:blipFill>
        <p:spPr>
          <a:xfrm>
            <a:off x="0" y="9"/>
            <a:ext cx="3886200" cy="498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shadow.png"/>
          <p:cNvPicPr preferRelativeResize="0"/>
          <p:nvPr/>
        </p:nvPicPr>
        <p:blipFill>
          <a:blip r:embed="rId6">
            <a:alphaModFix amt="36000"/>
          </a:blip>
          <a:stretch>
            <a:fillRect/>
          </a:stretch>
        </p:blipFill>
        <p:spPr>
          <a:xfrm>
            <a:off x="0" y="-3637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light.png"/>
          <p:cNvPicPr preferRelativeResize="0"/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-12250" y="501396"/>
            <a:ext cx="3886200" cy="471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background1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1363" y="1242125"/>
            <a:ext cx="3223474" cy="32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christmas balls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211" y="398200"/>
            <a:ext cx="2964075" cy="12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shap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9238" y="4062600"/>
            <a:ext cx="655175" cy="6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light.png"/>
          <p:cNvPicPr preferRelativeResize="0"/>
          <p:nvPr/>
        </p:nvPicPr>
        <p:blipFill>
          <a:blip r:embed="rId11">
            <a:alphaModFix amt="61000"/>
          </a:blip>
          <a:stretch>
            <a:fillRect/>
          </a:stretch>
        </p:blipFill>
        <p:spPr>
          <a:xfrm>
            <a:off x="-12" y="9507"/>
            <a:ext cx="3886200" cy="502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title="party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7450" y="2970448"/>
            <a:ext cx="2646804" cy="6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title="xmas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4025" y="2041822"/>
            <a:ext cx="2915949" cy="809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345526" y="4764150"/>
            <a:ext cx="3210600" cy="730227"/>
            <a:chOff x="345526" y="4764150"/>
            <a:chExt cx="3210600" cy="730227"/>
          </a:xfrm>
        </p:grpSpPr>
        <p:grpSp>
          <p:nvGrpSpPr>
            <p:cNvPr id="67" name="Google Shape;67;p13"/>
            <p:cNvGrpSpPr/>
            <p:nvPr/>
          </p:nvGrpSpPr>
          <p:grpSpPr>
            <a:xfrm>
              <a:off x="652400" y="5158672"/>
              <a:ext cx="2642495" cy="184800"/>
              <a:chOff x="788636" y="5158672"/>
              <a:chExt cx="2642495" cy="184800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788636" y="5158672"/>
                <a:ext cx="914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4EB14"/>
                    </a:solidFill>
                    <a:latin typeface="Open Sans ExtraBold"/>
                    <a:ea typeface="Open Sans ExtraBold"/>
                    <a:cs typeface="Open Sans ExtraBold"/>
                    <a:sym typeface="Open Sans ExtraBold"/>
                  </a:rPr>
                  <a:t>CLUB ZION</a:t>
                </a:r>
                <a:endParaRPr sz="1200">
                  <a:solidFill>
                    <a:srgbClr val="F4EB14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2516731" y="5183272"/>
                <a:ext cx="914400" cy="13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550">
                    <a:solidFill>
                      <a:srgbClr val="F4EB14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rPr>
                  <a:t>TICKETS AVAILABLE</a:t>
                </a:r>
                <a:endParaRPr sz="550">
                  <a:solidFill>
                    <a:srgbClr val="F4EB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550">
                    <a:solidFill>
                      <a:srgbClr val="F4EB14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rPr>
                  <a:t>AT EVENTMASTER</a:t>
                </a:r>
                <a:endParaRPr sz="550">
                  <a:solidFill>
                    <a:srgbClr val="F4EB14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1648858" y="5174872"/>
                <a:ext cx="914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550">
                    <a:solidFill>
                      <a:schemeClr val="lt1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rPr>
                  <a:t>1234 OLD BRIDGE ST</a:t>
                </a:r>
                <a:endParaRPr sz="550">
                  <a:solidFill>
                    <a:schemeClr val="lt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550">
                    <a:solidFill>
                      <a:schemeClr val="lt1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rPr>
                  <a:t>SAN FRANCISCO, CA</a:t>
                </a:r>
                <a:endParaRPr sz="550">
                  <a:solidFill>
                    <a:schemeClr val="lt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endParaRPr>
              </a:p>
            </p:txBody>
          </p:sp>
        </p:grpSp>
        <p:pic>
          <p:nvPicPr>
            <p:cNvPr id="71" name="Google Shape;71;p13" title="clublogo   sponsorlogo1   sponsorlogo2.png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279250" y="5372527"/>
              <a:ext cx="1327700" cy="12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3"/>
            <p:cNvSpPr txBox="1"/>
            <p:nvPr/>
          </p:nvSpPr>
          <p:spPr>
            <a:xfrm>
              <a:off x="345526" y="4764150"/>
              <a:ext cx="3210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SATURDAY</a:t>
              </a:r>
              <a:r>
                <a:rPr b="1" lang="en" sz="25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r>
                <a:rPr lang="en" sz="2500">
                  <a:solidFill>
                    <a:srgbClr val="F4EB14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DEC 21</a:t>
              </a:r>
              <a:endParaRPr sz="2500">
                <a:solidFill>
                  <a:srgbClr val="F4EB14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73" name="Google Shape;73;p13"/>
          <p:cNvSpPr txBox="1"/>
          <p:nvPr/>
        </p:nvSpPr>
        <p:spPr>
          <a:xfrm>
            <a:off x="947250" y="363700"/>
            <a:ext cx="199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rgbClr val="F4EB14"/>
                </a:solidFill>
                <a:latin typeface="Open Sans"/>
                <a:ea typeface="Open Sans"/>
                <a:cs typeface="Open Sans"/>
                <a:sym typeface="Open Sans"/>
              </a:rPr>
              <a:t>YOUR CLUB</a:t>
            </a:r>
            <a:endParaRPr b="1" i="1" sz="1300">
              <a:solidFill>
                <a:srgbClr val="F4EB1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PRESENTS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