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7560000" cx="10692000"/>
  <p:notesSz cx="7560000" cy="10692000"/>
  <p:embeddedFontLst>
    <p:embeddedFont>
      <p:font typeface="Pinyon Script"/>
      <p:regular r:id="rId7"/>
    </p:embeddedFont>
    <p:embeddedFont>
      <p:font typeface="Playfair Display"/>
      <p:regular r:id="rId8"/>
      <p:bold r:id="rId9"/>
      <p:italic r:id="rId10"/>
      <p:boldItalic r:id="rId11"/>
    </p:embeddedFont>
    <p:embeddedFont>
      <p:font typeface="Poppins"/>
      <p:regular r:id="rId12"/>
      <p:bold r:id="rId13"/>
      <p:italic r:id="rId14"/>
      <p:boldItalic r:id="rId15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381">
          <p15:clr>
            <a:srgbClr val="747775"/>
          </p15:clr>
        </p15:guide>
        <p15:guide id="2" pos="3368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381" orient="horz"/>
        <p:guide pos="3368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PlayfairDisplay-boldItalic.fntdata"/><Relationship Id="rId10" Type="http://schemas.openxmlformats.org/officeDocument/2006/relationships/font" Target="fonts/PlayfairDisplay-italic.fntdata"/><Relationship Id="rId13" Type="http://schemas.openxmlformats.org/officeDocument/2006/relationships/font" Target="fonts/Poppins-bold.fntdata"/><Relationship Id="rId12" Type="http://schemas.openxmlformats.org/officeDocument/2006/relationships/font" Target="fonts/Poppins-regular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font" Target="fonts/PlayfairDisplay-bold.fntdata"/><Relationship Id="rId15" Type="http://schemas.openxmlformats.org/officeDocument/2006/relationships/font" Target="fonts/Poppins-boldItalic.fntdata"/><Relationship Id="rId14" Type="http://schemas.openxmlformats.org/officeDocument/2006/relationships/font" Target="fonts/Poppins-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font" Target="fonts/PinyonScript-regular.fntdata"/><Relationship Id="rId8" Type="http://schemas.openxmlformats.org/officeDocument/2006/relationships/font" Target="fonts/PlayfairDisplay-regular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004515" y="685800"/>
            <a:ext cx="48495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1004515" y="685800"/>
            <a:ext cx="48495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64478" y="1094388"/>
            <a:ext cx="9963000" cy="3016800"/>
          </a:xfrm>
          <a:prstGeom prst="rect">
            <a:avLst/>
          </a:prstGeom>
        </p:spPr>
        <p:txBody>
          <a:bodyPr anchorCtr="0" anchor="b" bIns="116050" lIns="116050" spcFirstLastPara="1" rIns="116050" wrap="square" tIns="11605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1pPr>
            <a:lvl2pPr lvl="1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2pPr>
            <a:lvl3pPr lvl="2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3pPr>
            <a:lvl4pPr lvl="3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4pPr>
            <a:lvl5pPr lvl="4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5pPr>
            <a:lvl6pPr lvl="5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6pPr>
            <a:lvl7pPr lvl="6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7pPr>
            <a:lvl8pPr lvl="7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8pPr>
            <a:lvl9pPr lvl="8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64468" y="4165643"/>
            <a:ext cx="9963000" cy="11649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64468" y="1625801"/>
            <a:ext cx="9963000" cy="2886000"/>
          </a:xfrm>
          <a:prstGeom prst="rect">
            <a:avLst/>
          </a:prstGeom>
        </p:spPr>
        <p:txBody>
          <a:bodyPr anchorCtr="0" anchor="b" bIns="116050" lIns="116050" spcFirstLastPara="1" rIns="116050" wrap="square" tIns="11605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64468" y="4633192"/>
            <a:ext cx="9963000" cy="19119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rmAutofit/>
          </a:bodyPr>
          <a:lstStyle>
            <a:lvl1pPr indent="-374650" lvl="0" marL="457200" algn="ctr">
              <a:spcBef>
                <a:spcPts val="0"/>
              </a:spcBef>
              <a:spcAft>
                <a:spcPts val="0"/>
              </a:spcAft>
              <a:buSzPts val="2300"/>
              <a:buChar char="●"/>
              <a:defRPr/>
            </a:lvl1pPr>
            <a:lvl2pPr indent="-342900" lvl="1" marL="914400" algn="ctr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2pPr>
            <a:lvl3pPr indent="-342900" lvl="2" marL="1371600" algn="ctr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3pPr>
            <a:lvl4pPr indent="-342900" lvl="3" marL="18288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 algn="ctr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indent="-342900" lvl="5" marL="2743200" algn="ctr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indent="-342900" lvl="6" marL="32004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algn="ctr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indent="-342900" lvl="8" marL="4114800" algn="ctr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64468" y="3161354"/>
            <a:ext cx="9963000" cy="12372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1pPr>
            <a:lvl2pPr lvl="1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2pPr>
            <a:lvl3pPr lvl="2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3pPr>
            <a:lvl4pPr lvl="3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4pPr>
            <a:lvl5pPr lvl="4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5pPr>
            <a:lvl6pPr lvl="5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6pPr>
            <a:lvl7pPr lvl="6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7pPr>
            <a:lvl8pPr lvl="7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8pPr>
            <a:lvl9pPr lvl="8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64468" y="654105"/>
            <a:ext cx="9963000" cy="8418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64468" y="1693927"/>
            <a:ext cx="9963000" cy="50214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rmAutofit/>
          </a:bodyPr>
          <a:lstStyle>
            <a:lvl1pPr indent="-374650" lvl="0" marL="457200">
              <a:spcBef>
                <a:spcPts val="0"/>
              </a:spcBef>
              <a:spcAft>
                <a:spcPts val="0"/>
              </a:spcAft>
              <a:buSzPts val="2300"/>
              <a:buChar char="●"/>
              <a:defRPr/>
            </a:lvl1pPr>
            <a:lvl2pPr indent="-342900" lvl="1" marL="9144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2pPr>
            <a:lvl3pPr indent="-342900" lvl="2" marL="13716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3pPr>
            <a:lvl4pPr indent="-342900" lvl="3" marL="18288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indent="-342900" lvl="5" marL="27432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indent="-342900" lvl="6" marL="32004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indent="-342900" lvl="8" marL="41148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64468" y="654105"/>
            <a:ext cx="9963000" cy="8418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64468" y="1693927"/>
            <a:ext cx="4677000" cy="50214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1pPr>
            <a:lvl2pPr indent="-323850" lvl="1" marL="9144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5650483" y="1693927"/>
            <a:ext cx="4677000" cy="50214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1pPr>
            <a:lvl2pPr indent="-323850" lvl="1" marL="9144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64468" y="654105"/>
            <a:ext cx="9963000" cy="8418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64468" y="816630"/>
            <a:ext cx="3283500" cy="1110600"/>
          </a:xfrm>
          <a:prstGeom prst="rect">
            <a:avLst/>
          </a:prstGeom>
        </p:spPr>
        <p:txBody>
          <a:bodyPr anchorCtr="0" anchor="b" bIns="116050" lIns="116050" spcFirstLastPara="1" rIns="116050" wrap="square" tIns="11605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64468" y="2042457"/>
            <a:ext cx="3283500" cy="46731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rmAutofit/>
          </a:bodyPr>
          <a:lstStyle>
            <a:lvl1pPr indent="-323850" lvl="0" marL="4572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1pPr>
            <a:lvl2pPr indent="-323850" lvl="1" marL="9144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573245" y="661638"/>
            <a:ext cx="7445700" cy="60126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1pPr>
            <a:lvl2pPr lvl="1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2pPr>
            <a:lvl3pPr lvl="2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3pPr>
            <a:lvl4pPr lvl="3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4pPr>
            <a:lvl5pPr lvl="4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5pPr>
            <a:lvl6pPr lvl="5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6pPr>
            <a:lvl7pPr lvl="6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7pPr>
            <a:lvl8pPr lvl="7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8pPr>
            <a:lvl9pPr lvl="8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5346000" y="-184"/>
            <a:ext cx="5346000" cy="7560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116050" lIns="116050" spcFirstLastPara="1" rIns="116050" wrap="square" tIns="1160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310447" y="1812541"/>
            <a:ext cx="4730100" cy="2178600"/>
          </a:xfrm>
          <a:prstGeom prst="rect">
            <a:avLst/>
          </a:prstGeom>
        </p:spPr>
        <p:txBody>
          <a:bodyPr anchorCtr="0" anchor="b" bIns="116050" lIns="116050" spcFirstLastPara="1" rIns="116050" wrap="square" tIns="11605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1pPr>
            <a:lvl2pPr lvl="1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2pPr>
            <a:lvl3pPr lvl="2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3pPr>
            <a:lvl4pPr lvl="3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4pPr>
            <a:lvl5pPr lvl="4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5pPr>
            <a:lvl6pPr lvl="5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6pPr>
            <a:lvl7pPr lvl="6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7pPr>
            <a:lvl8pPr lvl="7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8pPr>
            <a:lvl9pPr lvl="8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310447" y="4120005"/>
            <a:ext cx="4730100" cy="18153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5775715" y="1064257"/>
            <a:ext cx="4486500" cy="54312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indent="-374650" lvl="0" marL="457200">
              <a:spcBef>
                <a:spcPts val="0"/>
              </a:spcBef>
              <a:spcAft>
                <a:spcPts val="0"/>
              </a:spcAft>
              <a:buSzPts val="2300"/>
              <a:buChar char="●"/>
              <a:defRPr/>
            </a:lvl1pPr>
            <a:lvl2pPr indent="-342900" lvl="1" marL="9144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2pPr>
            <a:lvl3pPr indent="-342900" lvl="2" marL="13716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3pPr>
            <a:lvl4pPr indent="-342900" lvl="3" marL="18288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indent="-342900" lvl="5" marL="27432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indent="-342900" lvl="6" marL="32004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indent="-342900" lvl="8" marL="41148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64468" y="6218168"/>
            <a:ext cx="7014300" cy="8895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64468" y="654105"/>
            <a:ext cx="9963000" cy="841800"/>
          </a:xfrm>
          <a:prstGeom prst="rect">
            <a:avLst/>
          </a:prstGeom>
          <a:noFill/>
          <a:ln>
            <a:noFill/>
          </a:ln>
        </p:spPr>
        <p:txBody>
          <a:bodyPr anchorCtr="0" anchor="t" bIns="116050" lIns="116050" spcFirstLastPara="1" rIns="116050" wrap="square" tIns="11605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64468" y="1693927"/>
            <a:ext cx="9963000" cy="5021400"/>
          </a:xfrm>
          <a:prstGeom prst="rect">
            <a:avLst/>
          </a:prstGeom>
          <a:noFill/>
          <a:ln>
            <a:noFill/>
          </a:ln>
        </p:spPr>
        <p:txBody>
          <a:bodyPr anchorCtr="0" anchor="t" bIns="116050" lIns="116050" spcFirstLastPara="1" rIns="116050" wrap="square" tIns="116050">
            <a:normAutofit/>
          </a:bodyPr>
          <a:lstStyle>
            <a:lvl1pPr indent="-37465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300"/>
              <a:buChar char="●"/>
              <a:defRPr sz="2300">
                <a:solidFill>
                  <a:schemeClr val="dk2"/>
                </a:solidFill>
              </a:defRPr>
            </a:lvl1pPr>
            <a:lvl2pPr indent="-3429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○"/>
              <a:defRPr sz="1800">
                <a:solidFill>
                  <a:schemeClr val="dk2"/>
                </a:solidFill>
              </a:defRPr>
            </a:lvl2pPr>
            <a:lvl3pPr indent="-3429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 sz="1800">
                <a:solidFill>
                  <a:schemeClr val="dk2"/>
                </a:solidFill>
              </a:defRPr>
            </a:lvl3pPr>
            <a:lvl4pPr indent="-3429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4pPr>
            <a:lvl5pPr indent="-3429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○"/>
              <a:defRPr sz="1800">
                <a:solidFill>
                  <a:schemeClr val="dk2"/>
                </a:solidFill>
              </a:defRPr>
            </a:lvl5pPr>
            <a:lvl6pPr indent="-3429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 sz="1800">
                <a:solidFill>
                  <a:schemeClr val="dk2"/>
                </a:solidFill>
              </a:defRPr>
            </a:lvl6pPr>
            <a:lvl7pPr indent="-3429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7pPr>
            <a:lvl8pPr indent="-3429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○"/>
              <a:defRPr sz="1800">
                <a:solidFill>
                  <a:schemeClr val="dk2"/>
                </a:solidFill>
              </a:defRPr>
            </a:lvl8pPr>
            <a:lvl9pPr indent="-3429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 sz="18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 algn="r">
              <a:buNone/>
              <a:defRPr sz="1300">
                <a:solidFill>
                  <a:schemeClr val="dk2"/>
                </a:solidFill>
              </a:defRPr>
            </a:lvl1pPr>
            <a:lvl2pPr lvl="1" algn="r">
              <a:buNone/>
              <a:defRPr sz="1300">
                <a:solidFill>
                  <a:schemeClr val="dk2"/>
                </a:solidFill>
              </a:defRPr>
            </a:lvl2pPr>
            <a:lvl3pPr lvl="2" algn="r">
              <a:buNone/>
              <a:defRPr sz="1300">
                <a:solidFill>
                  <a:schemeClr val="dk2"/>
                </a:solidFill>
              </a:defRPr>
            </a:lvl3pPr>
            <a:lvl4pPr lvl="3" algn="r">
              <a:buNone/>
              <a:defRPr sz="1300">
                <a:solidFill>
                  <a:schemeClr val="dk2"/>
                </a:solidFill>
              </a:defRPr>
            </a:lvl4pPr>
            <a:lvl5pPr lvl="4" algn="r">
              <a:buNone/>
              <a:defRPr sz="1300">
                <a:solidFill>
                  <a:schemeClr val="dk2"/>
                </a:solidFill>
              </a:defRPr>
            </a:lvl5pPr>
            <a:lvl6pPr lvl="5" algn="r">
              <a:buNone/>
              <a:defRPr sz="1300">
                <a:solidFill>
                  <a:schemeClr val="dk2"/>
                </a:solidFill>
              </a:defRPr>
            </a:lvl6pPr>
            <a:lvl7pPr lvl="6" algn="r">
              <a:buNone/>
              <a:defRPr sz="1300">
                <a:solidFill>
                  <a:schemeClr val="dk2"/>
                </a:solidFill>
              </a:defRPr>
            </a:lvl7pPr>
            <a:lvl8pPr lvl="7" algn="r">
              <a:buNone/>
              <a:defRPr sz="1300">
                <a:solidFill>
                  <a:schemeClr val="dk2"/>
                </a:solidFill>
              </a:defRPr>
            </a:lvl8pPr>
            <a:lvl9pPr lvl="8" algn="r">
              <a:buNone/>
              <a:defRPr sz="13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/>
          <p:nvPr/>
        </p:nvSpPr>
        <p:spPr>
          <a:xfrm>
            <a:off x="0" y="0"/>
            <a:ext cx="10692000" cy="7560000"/>
          </a:xfrm>
          <a:prstGeom prst="rect">
            <a:avLst/>
          </a:prstGeom>
          <a:solidFill>
            <a:schemeClr val="lt2"/>
          </a:solidFill>
          <a:ln cap="flat" cmpd="sng" w="19050">
            <a:solidFill>
              <a:srgbClr val="CCB684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55" name="Google Shape;55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-1525" y="-1075"/>
            <a:ext cx="10695050" cy="7562151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56" name="Google Shape;56;p13"/>
          <p:cNvGrpSpPr/>
          <p:nvPr/>
        </p:nvGrpSpPr>
        <p:grpSpPr>
          <a:xfrm>
            <a:off x="306000" y="324000"/>
            <a:ext cx="10080000" cy="6912000"/>
            <a:chOff x="306000" y="324000"/>
            <a:chExt cx="10080000" cy="6912000"/>
          </a:xfrm>
        </p:grpSpPr>
        <p:sp>
          <p:nvSpPr>
            <p:cNvPr id="57" name="Google Shape;57;p13"/>
            <p:cNvSpPr/>
            <p:nvPr/>
          </p:nvSpPr>
          <p:spPr>
            <a:xfrm>
              <a:off x="306000" y="324000"/>
              <a:ext cx="10080000" cy="6912000"/>
            </a:xfrm>
            <a:prstGeom prst="rect">
              <a:avLst/>
            </a:prstGeom>
            <a:solidFill>
              <a:schemeClr val="lt1"/>
            </a:solidFill>
            <a:ln cap="flat" cmpd="sng" w="19050">
              <a:solidFill>
                <a:srgbClr val="CCB68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8" name="Google Shape;58;p13"/>
            <p:cNvSpPr/>
            <p:nvPr/>
          </p:nvSpPr>
          <p:spPr>
            <a:xfrm>
              <a:off x="396000" y="420225"/>
              <a:ext cx="9900000" cy="6719400"/>
            </a:xfrm>
            <a:prstGeom prst="rect">
              <a:avLst/>
            </a:prstGeom>
            <a:noFill/>
            <a:ln cap="flat" cmpd="sng" w="19050">
              <a:solidFill>
                <a:srgbClr val="CCB68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59" name="Google Shape;59;p13"/>
          <p:cNvSpPr txBox="1"/>
          <p:nvPr/>
        </p:nvSpPr>
        <p:spPr>
          <a:xfrm>
            <a:off x="1795950" y="1020708"/>
            <a:ext cx="7100100" cy="8775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 sz="5700">
                <a:solidFill>
                  <a:srgbClr val="CCB684"/>
                </a:solidFill>
                <a:latin typeface="Playfair Display"/>
                <a:ea typeface="Playfair Display"/>
                <a:cs typeface="Playfair Display"/>
                <a:sym typeface="Playfair Display"/>
              </a:rPr>
              <a:t>CERTIFICATE</a:t>
            </a:r>
            <a:endParaRPr sz="5700">
              <a:solidFill>
                <a:srgbClr val="CCB684"/>
              </a:solidFill>
              <a:latin typeface="Playfair Display"/>
              <a:ea typeface="Playfair Display"/>
              <a:cs typeface="Playfair Display"/>
              <a:sym typeface="Playfair Display"/>
            </a:endParaRPr>
          </a:p>
        </p:txBody>
      </p:sp>
      <p:sp>
        <p:nvSpPr>
          <p:cNvPr id="60" name="Google Shape;60;p13"/>
          <p:cNvSpPr txBox="1"/>
          <p:nvPr/>
        </p:nvSpPr>
        <p:spPr>
          <a:xfrm>
            <a:off x="2571150" y="1548950"/>
            <a:ext cx="5549700" cy="692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 sz="4500">
                <a:solidFill>
                  <a:srgbClr val="CCB684"/>
                </a:solidFill>
                <a:latin typeface="Pinyon Script"/>
                <a:ea typeface="Pinyon Script"/>
                <a:cs typeface="Pinyon Script"/>
                <a:sym typeface="Pinyon Script"/>
              </a:rPr>
              <a:t>of completion</a:t>
            </a:r>
            <a:endParaRPr sz="4500">
              <a:solidFill>
                <a:srgbClr val="CCB684"/>
              </a:solidFill>
              <a:latin typeface="Pinyon Script"/>
              <a:ea typeface="Pinyon Script"/>
              <a:cs typeface="Pinyon Script"/>
              <a:sym typeface="Pinyon Script"/>
            </a:endParaRPr>
          </a:p>
        </p:txBody>
      </p:sp>
      <p:sp>
        <p:nvSpPr>
          <p:cNvPr id="61" name="Google Shape;61;p13"/>
          <p:cNvSpPr txBox="1"/>
          <p:nvPr/>
        </p:nvSpPr>
        <p:spPr>
          <a:xfrm>
            <a:off x="2571150" y="2456425"/>
            <a:ext cx="5549700" cy="246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 sz="1600">
                <a:solidFill>
                  <a:srgbClr val="41403F"/>
                </a:solidFill>
                <a:latin typeface="Poppins"/>
                <a:ea typeface="Poppins"/>
                <a:cs typeface="Poppins"/>
                <a:sym typeface="Poppins"/>
              </a:rPr>
              <a:t>This Certificate Is Presented To</a:t>
            </a:r>
            <a:endParaRPr sz="1600">
              <a:solidFill>
                <a:srgbClr val="41403F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62" name="Google Shape;62;p13"/>
          <p:cNvSpPr txBox="1"/>
          <p:nvPr/>
        </p:nvSpPr>
        <p:spPr>
          <a:xfrm>
            <a:off x="1223400" y="2994825"/>
            <a:ext cx="8245200" cy="1246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 sz="8100">
                <a:solidFill>
                  <a:srgbClr val="41403F"/>
                </a:solidFill>
                <a:latin typeface="Pinyon Script"/>
                <a:ea typeface="Pinyon Script"/>
                <a:cs typeface="Pinyon Script"/>
                <a:sym typeface="Pinyon Script"/>
              </a:rPr>
              <a:t>Gabriella Richardson</a:t>
            </a:r>
            <a:endParaRPr sz="8100">
              <a:solidFill>
                <a:srgbClr val="41403F"/>
              </a:solidFill>
              <a:latin typeface="Pinyon Script"/>
              <a:ea typeface="Pinyon Script"/>
              <a:cs typeface="Pinyon Script"/>
              <a:sym typeface="Pinyon Script"/>
            </a:endParaRPr>
          </a:p>
        </p:txBody>
      </p:sp>
      <p:sp>
        <p:nvSpPr>
          <p:cNvPr id="63" name="Google Shape;63;p13"/>
          <p:cNvSpPr txBox="1"/>
          <p:nvPr/>
        </p:nvSpPr>
        <p:spPr>
          <a:xfrm>
            <a:off x="1483200" y="4307150"/>
            <a:ext cx="7725600" cy="680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" sz="1300">
                <a:solidFill>
                  <a:srgbClr val="41403F"/>
                </a:solidFill>
                <a:latin typeface="Poppins"/>
                <a:ea typeface="Poppins"/>
                <a:cs typeface="Poppins"/>
                <a:sym typeface="Poppins"/>
              </a:rPr>
              <a:t>This certificate is awarded in recognition of the dedication, commitment, and hard work demonstrated by the recipient. It serves as a testament to their knowledge and proficiency </a:t>
            </a:r>
            <a:endParaRPr sz="1300">
              <a:solidFill>
                <a:srgbClr val="41403F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 indent="0" lvl="0" marL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" sz="1300">
                <a:solidFill>
                  <a:srgbClr val="41403F"/>
                </a:solidFill>
                <a:latin typeface="Poppins"/>
                <a:ea typeface="Poppins"/>
                <a:cs typeface="Poppins"/>
                <a:sym typeface="Poppins"/>
              </a:rPr>
              <a:t>in the subject matter.</a:t>
            </a:r>
            <a:endParaRPr sz="1200">
              <a:solidFill>
                <a:srgbClr val="41403F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grpSp>
        <p:nvGrpSpPr>
          <p:cNvPr id="64" name="Google Shape;64;p13"/>
          <p:cNvGrpSpPr/>
          <p:nvPr/>
        </p:nvGrpSpPr>
        <p:grpSpPr>
          <a:xfrm>
            <a:off x="773962" y="5600750"/>
            <a:ext cx="2832717" cy="680150"/>
            <a:chOff x="773962" y="5600750"/>
            <a:chExt cx="2832717" cy="680150"/>
          </a:xfrm>
        </p:grpSpPr>
        <p:sp>
          <p:nvSpPr>
            <p:cNvPr id="65" name="Google Shape;65;p13"/>
            <p:cNvSpPr txBox="1"/>
            <p:nvPr/>
          </p:nvSpPr>
          <p:spPr>
            <a:xfrm>
              <a:off x="785178" y="5600750"/>
              <a:ext cx="2821500" cy="477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3100">
                  <a:solidFill>
                    <a:srgbClr val="41403F"/>
                  </a:solidFill>
                  <a:latin typeface="Pinyon Script"/>
                  <a:ea typeface="Pinyon Script"/>
                  <a:cs typeface="Pinyon Script"/>
                  <a:sym typeface="Pinyon Script"/>
                </a:rPr>
                <a:t>Jonathan Smith</a:t>
              </a:r>
              <a:endParaRPr sz="3100">
                <a:solidFill>
                  <a:srgbClr val="41403F"/>
                </a:solidFill>
                <a:latin typeface="Pinyon Script"/>
                <a:ea typeface="Pinyon Script"/>
                <a:cs typeface="Pinyon Script"/>
                <a:sym typeface="Pinyon Script"/>
              </a:endParaRPr>
            </a:p>
          </p:txBody>
        </p:sp>
        <p:sp>
          <p:nvSpPr>
            <p:cNvPr id="66" name="Google Shape;66;p13"/>
            <p:cNvSpPr txBox="1"/>
            <p:nvPr/>
          </p:nvSpPr>
          <p:spPr>
            <a:xfrm>
              <a:off x="773962" y="6111700"/>
              <a:ext cx="2821500" cy="169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1100">
                  <a:solidFill>
                    <a:srgbClr val="41403F"/>
                  </a:solidFill>
                  <a:latin typeface="Poppins"/>
                  <a:ea typeface="Poppins"/>
                  <a:cs typeface="Poppins"/>
                  <a:sym typeface="Poppins"/>
                </a:rPr>
                <a:t>COURSE DIRECTOR</a:t>
              </a:r>
              <a:endParaRPr sz="1100">
                <a:solidFill>
                  <a:srgbClr val="41403F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</p:grpSp>
      <p:grpSp>
        <p:nvGrpSpPr>
          <p:cNvPr id="67" name="Google Shape;67;p13"/>
          <p:cNvGrpSpPr/>
          <p:nvPr/>
        </p:nvGrpSpPr>
        <p:grpSpPr>
          <a:xfrm>
            <a:off x="7044037" y="5600750"/>
            <a:ext cx="2832717" cy="680150"/>
            <a:chOff x="773962" y="5600750"/>
            <a:chExt cx="2832717" cy="680150"/>
          </a:xfrm>
        </p:grpSpPr>
        <p:sp>
          <p:nvSpPr>
            <p:cNvPr id="68" name="Google Shape;68;p13"/>
            <p:cNvSpPr txBox="1"/>
            <p:nvPr/>
          </p:nvSpPr>
          <p:spPr>
            <a:xfrm>
              <a:off x="785178" y="5600750"/>
              <a:ext cx="2821500" cy="477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3100">
                  <a:solidFill>
                    <a:srgbClr val="41403F"/>
                  </a:solidFill>
                  <a:latin typeface="Pinyon Script"/>
                  <a:ea typeface="Pinyon Script"/>
                  <a:cs typeface="Pinyon Script"/>
                  <a:sym typeface="Pinyon Script"/>
                </a:rPr>
                <a:t>Fannie Morgan</a:t>
              </a:r>
              <a:endParaRPr sz="3100">
                <a:solidFill>
                  <a:srgbClr val="41403F"/>
                </a:solidFill>
                <a:latin typeface="Pinyon Script"/>
                <a:ea typeface="Pinyon Script"/>
                <a:cs typeface="Pinyon Script"/>
                <a:sym typeface="Pinyon Script"/>
              </a:endParaRPr>
            </a:p>
          </p:txBody>
        </p:sp>
        <p:sp>
          <p:nvSpPr>
            <p:cNvPr id="69" name="Google Shape;69;p13"/>
            <p:cNvSpPr txBox="1"/>
            <p:nvPr/>
          </p:nvSpPr>
          <p:spPr>
            <a:xfrm>
              <a:off x="773962" y="6111700"/>
              <a:ext cx="2821500" cy="169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1100">
                  <a:solidFill>
                    <a:srgbClr val="41403F"/>
                  </a:solidFill>
                  <a:latin typeface="Poppins"/>
                  <a:ea typeface="Poppins"/>
                  <a:cs typeface="Poppins"/>
                  <a:sym typeface="Poppins"/>
                </a:rPr>
                <a:t>MAIN MENTOR</a:t>
              </a:r>
              <a:endParaRPr sz="1100">
                <a:solidFill>
                  <a:srgbClr val="41403F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</p:grpSp>
      <p:pic>
        <p:nvPicPr>
          <p:cNvPr id="70" name="Google Shape;70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664200" y="5161200"/>
            <a:ext cx="1363600" cy="16899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