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828800" cx="3200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70">
          <p15:clr>
            <a:srgbClr val="747775"/>
          </p15:clr>
        </p15:guide>
        <p15:guide id="2" pos="1830">
          <p15:clr>
            <a:srgbClr val="747775"/>
          </p15:clr>
        </p15:guide>
        <p15:guide id="3" orient="horz" pos="133">
          <p15:clr>
            <a:srgbClr val="747775"/>
          </p15:clr>
        </p15:guide>
        <p15:guide id="4" orient="horz" pos="301">
          <p15:clr>
            <a:srgbClr val="747775"/>
          </p15:clr>
        </p15:guide>
        <p15:guide id="5" orient="horz" pos="101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70"/>
        <p:guide pos="1830"/>
        <p:guide pos="133" orient="horz"/>
        <p:guide pos="301" orient="horz"/>
        <p:guide pos="1019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428926" y="685800"/>
            <a:ext cx="6000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428926" y="685800"/>
            <a:ext cx="6000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b08a0da371_0_26:notes"/>
          <p:cNvSpPr/>
          <p:nvPr>
            <p:ph idx="2" type="sldImg"/>
          </p:nvPr>
        </p:nvSpPr>
        <p:spPr>
          <a:xfrm>
            <a:off x="428926" y="685800"/>
            <a:ext cx="6000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2b08a0da371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09098" y="264738"/>
            <a:ext cx="2982300" cy="729900"/>
          </a:xfrm>
          <a:prstGeom prst="rect">
            <a:avLst/>
          </a:prstGeom>
        </p:spPr>
        <p:txBody>
          <a:bodyPr anchorCtr="0" anchor="b" bIns="32175" lIns="32175" spcFirstLastPara="1" rIns="32175" wrap="square" tIns="321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09095" y="1007689"/>
            <a:ext cx="2982300" cy="2817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09095" y="393289"/>
            <a:ext cx="2982300" cy="698100"/>
          </a:xfrm>
          <a:prstGeom prst="rect">
            <a:avLst/>
          </a:prstGeom>
        </p:spPr>
        <p:txBody>
          <a:bodyPr anchorCtr="0" anchor="b" bIns="32175" lIns="32175" spcFirstLastPara="1" rIns="32175" wrap="square" tIns="321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09095" y="1120791"/>
            <a:ext cx="2982300" cy="4626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indent="-266700" lvl="0" marL="4572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09095" y="764747"/>
            <a:ext cx="2982300" cy="2994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09095" y="158231"/>
            <a:ext cx="2982300" cy="2037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09095" y="409769"/>
            <a:ext cx="2982300" cy="12147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09095" y="158231"/>
            <a:ext cx="2982300" cy="2037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09095" y="409769"/>
            <a:ext cx="1400100" cy="12147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691340" y="409769"/>
            <a:ext cx="1400100" cy="12147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09095" y="158231"/>
            <a:ext cx="2982300" cy="2037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09095" y="197547"/>
            <a:ext cx="982800" cy="268800"/>
          </a:xfrm>
          <a:prstGeom prst="rect">
            <a:avLst/>
          </a:prstGeom>
        </p:spPr>
        <p:txBody>
          <a:bodyPr anchorCtr="0" anchor="b" bIns="32175" lIns="32175" spcFirstLastPara="1" rIns="32175" wrap="square" tIns="32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09095" y="494080"/>
            <a:ext cx="982800" cy="11304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indent="-254000" lvl="0" marL="4572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71588" y="160053"/>
            <a:ext cx="2228700" cy="14544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00200" y="-44"/>
            <a:ext cx="1600200" cy="1828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2175" lIns="32175" spcFirstLastPara="1" rIns="32175" wrap="square" tIns="321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92925" y="438462"/>
            <a:ext cx="1415700" cy="527100"/>
          </a:xfrm>
          <a:prstGeom prst="rect">
            <a:avLst/>
          </a:prstGeom>
        </p:spPr>
        <p:txBody>
          <a:bodyPr anchorCtr="0" anchor="b" bIns="32175" lIns="32175" spcFirstLastPara="1" rIns="32175" wrap="square" tIns="321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92925" y="996649"/>
            <a:ext cx="1415700" cy="4392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728825" y="257449"/>
            <a:ext cx="1343100" cy="13137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09095" y="1504204"/>
            <a:ext cx="2099700" cy="2151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9095" y="158231"/>
            <a:ext cx="29823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32175" lIns="32175" spcFirstLastPara="1" rIns="32175" wrap="square" tIns="32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9095" y="409769"/>
            <a:ext cx="2982300" cy="12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2175" lIns="32175" spcFirstLastPara="1" rIns="32175" wrap="square" tIns="32175">
            <a:normAutofit/>
          </a:bodyPr>
          <a:lstStyle>
            <a:lvl1pPr indent="-2667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1pPr>
            <a:lvl2pPr indent="-260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2pPr>
            <a:lvl3pPr indent="-260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3pPr>
            <a:lvl4pPr indent="-260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4pPr>
            <a:lvl5pPr indent="-260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5pPr>
            <a:lvl6pPr indent="-260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6pPr>
            <a:lvl7pPr indent="-260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7pPr>
            <a:lvl8pPr indent="-260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8pPr>
            <a:lvl9pPr indent="-260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175" lIns="32175" spcFirstLastPara="1" rIns="32175" wrap="square" tIns="32175">
            <a:normAutofit/>
          </a:bodyPr>
          <a:lstStyle>
            <a:lvl1pPr lvl="0" algn="r">
              <a:buNone/>
              <a:defRPr sz="400">
                <a:solidFill>
                  <a:schemeClr val="dk2"/>
                </a:solidFill>
              </a:defRPr>
            </a:lvl1pPr>
            <a:lvl2pPr lvl="1" algn="r">
              <a:buNone/>
              <a:defRPr sz="400">
                <a:solidFill>
                  <a:schemeClr val="dk2"/>
                </a:solidFill>
              </a:defRPr>
            </a:lvl2pPr>
            <a:lvl3pPr lvl="2" algn="r">
              <a:buNone/>
              <a:defRPr sz="400">
                <a:solidFill>
                  <a:schemeClr val="dk2"/>
                </a:solidFill>
              </a:defRPr>
            </a:lvl3pPr>
            <a:lvl4pPr lvl="3" algn="r">
              <a:buNone/>
              <a:defRPr sz="400">
                <a:solidFill>
                  <a:schemeClr val="dk2"/>
                </a:solidFill>
              </a:defRPr>
            </a:lvl4pPr>
            <a:lvl5pPr lvl="4" algn="r">
              <a:buNone/>
              <a:defRPr sz="400">
                <a:solidFill>
                  <a:schemeClr val="dk2"/>
                </a:solidFill>
              </a:defRPr>
            </a:lvl5pPr>
            <a:lvl6pPr lvl="5" algn="r">
              <a:buNone/>
              <a:defRPr sz="400">
                <a:solidFill>
                  <a:schemeClr val="dk2"/>
                </a:solidFill>
              </a:defRPr>
            </a:lvl6pPr>
            <a:lvl7pPr lvl="6" algn="r">
              <a:buNone/>
              <a:defRPr sz="400">
                <a:solidFill>
                  <a:schemeClr val="dk2"/>
                </a:solidFill>
              </a:defRPr>
            </a:lvl7pPr>
            <a:lvl8pPr lvl="7" algn="r">
              <a:buNone/>
              <a:defRPr sz="400">
                <a:solidFill>
                  <a:schemeClr val="dk2"/>
                </a:solidFill>
              </a:defRPr>
            </a:lvl8pPr>
            <a:lvl9pPr lvl="8" algn="r">
              <a:buNone/>
              <a:defRPr sz="4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325"/>
            <a:ext cx="3200400" cy="182879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670421" y="653229"/>
            <a:ext cx="333749" cy="38427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gradFill>
                  <a:gsLst>
                    <a:gs pos="0">
                      <a:srgbClr val="DDB770"/>
                    </a:gs>
                    <a:gs pos="30000">
                      <a:srgbClr val="CA9A55"/>
                    </a:gs>
                    <a:gs pos="50000">
                      <a:srgbClr val="CC9959"/>
                    </a:gs>
                    <a:gs pos="75000">
                      <a:srgbClr val="F3EAC1"/>
                    </a:gs>
                    <a:gs pos="100000">
                      <a:srgbClr val="C6AF83"/>
                    </a:gs>
                  </a:gsLst>
                  <a:lin ang="18900044" scaled="0"/>
                </a:gradFill>
                <a:latin typeface="Cinzel Decorative"/>
              </a:rPr>
              <a:t>k</a:t>
            </a:r>
          </a:p>
        </p:txBody>
      </p:sp>
      <p:sp>
        <p:nvSpPr>
          <p:cNvPr id="56" name="Google Shape;56;p13"/>
          <p:cNvSpPr/>
          <p:nvPr/>
        </p:nvSpPr>
        <p:spPr>
          <a:xfrm>
            <a:off x="1088346" y="653229"/>
            <a:ext cx="661325" cy="65610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gradFill>
                  <a:gsLst>
                    <a:gs pos="0">
                      <a:srgbClr val="DDB770"/>
                    </a:gs>
                    <a:gs pos="30000">
                      <a:srgbClr val="CA9A55"/>
                    </a:gs>
                    <a:gs pos="50000">
                      <a:srgbClr val="CC9959"/>
                    </a:gs>
                    <a:gs pos="75000">
                      <a:srgbClr val="F3EAC1"/>
                    </a:gs>
                    <a:gs pos="100000">
                      <a:srgbClr val="C6AF83"/>
                    </a:gs>
                  </a:gsLst>
                  <a:lin ang="18900044" scaled="0"/>
                </a:gradFill>
                <a:latin typeface="Cinzel Decorative"/>
              </a:rPr>
              <a:t>R</a:t>
            </a:r>
          </a:p>
        </p:txBody>
      </p:sp>
      <p:sp>
        <p:nvSpPr>
          <p:cNvPr id="57" name="Google Shape;57;p13"/>
          <p:cNvSpPr/>
          <p:nvPr/>
        </p:nvSpPr>
        <p:spPr>
          <a:xfrm>
            <a:off x="1512262" y="653229"/>
            <a:ext cx="1017716" cy="39470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gradFill>
                  <a:gsLst>
                    <a:gs pos="0">
                      <a:srgbClr val="DDB770"/>
                    </a:gs>
                    <a:gs pos="30000">
                      <a:srgbClr val="CA9A55"/>
                    </a:gs>
                    <a:gs pos="50000">
                      <a:srgbClr val="CC9959"/>
                    </a:gs>
                    <a:gs pos="75000">
                      <a:srgbClr val="F3EAC1"/>
                    </a:gs>
                    <a:gs pos="100000">
                      <a:srgbClr val="C6AF83"/>
                    </a:gs>
                  </a:gsLst>
                  <a:lin ang="18900044" scaled="0"/>
                </a:gradFill>
                <a:latin typeface="Cinzel Decorative"/>
              </a:rPr>
              <a:t>yze</a:t>
            </a:r>
          </a:p>
        </p:txBody>
      </p:sp>
      <p:sp>
        <p:nvSpPr>
          <p:cNvPr id="58" name="Google Shape;58;p13"/>
          <p:cNvSpPr/>
          <p:nvPr/>
        </p:nvSpPr>
        <p:spPr>
          <a:xfrm>
            <a:off x="1629077" y="1092084"/>
            <a:ext cx="884505" cy="11119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gradFill>
                  <a:gsLst>
                    <a:gs pos="0">
                      <a:srgbClr val="DDB770"/>
                    </a:gs>
                    <a:gs pos="30000">
                      <a:srgbClr val="CA9A55"/>
                    </a:gs>
                    <a:gs pos="50000">
                      <a:srgbClr val="CC9959"/>
                    </a:gs>
                    <a:gs pos="75000">
                      <a:srgbClr val="F3EAC1"/>
                    </a:gs>
                    <a:gs pos="100000">
                      <a:srgbClr val="C6AF83"/>
                    </a:gs>
                  </a:gsLst>
                  <a:lin ang="18900044" scaled="0"/>
                </a:gradFill>
                <a:latin typeface="Noto Serif Kannada;300"/>
              </a:rPr>
              <a:t>p h o t o  s t u d i 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3200400" cy="1828799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/>
          <p:nvPr/>
        </p:nvSpPr>
        <p:spPr>
          <a:xfrm>
            <a:off x="1620975" y="211675"/>
            <a:ext cx="1284628" cy="14562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gradFill>
                  <a:gsLst>
                    <a:gs pos="0">
                      <a:srgbClr val="DDB770"/>
                    </a:gs>
                    <a:gs pos="30000">
                      <a:srgbClr val="CA9A55"/>
                    </a:gs>
                    <a:gs pos="50000">
                      <a:srgbClr val="CC9959"/>
                    </a:gs>
                    <a:gs pos="75000">
                      <a:srgbClr val="F3EAC1"/>
                    </a:gs>
                    <a:gs pos="100000">
                      <a:srgbClr val="C6AF83"/>
                    </a:gs>
                  </a:gsLst>
                  <a:lin ang="18900044" scaled="0"/>
                </a:gradFill>
                <a:latin typeface="Cinzel Decorative"/>
              </a:rPr>
              <a:t>michaL sancez</a:t>
            </a:r>
          </a:p>
        </p:txBody>
      </p:sp>
      <p:sp>
        <p:nvSpPr>
          <p:cNvPr id="65" name="Google Shape;65;p14"/>
          <p:cNvSpPr/>
          <p:nvPr/>
        </p:nvSpPr>
        <p:spPr>
          <a:xfrm>
            <a:off x="2331050" y="391386"/>
            <a:ext cx="574546" cy="11642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gradFill>
                  <a:gsLst>
                    <a:gs pos="0">
                      <a:srgbClr val="DDB770"/>
                    </a:gs>
                    <a:gs pos="30000">
                      <a:srgbClr val="CA9A55"/>
                    </a:gs>
                    <a:gs pos="50000">
                      <a:srgbClr val="CC9959"/>
                    </a:gs>
                    <a:gs pos="75000">
                      <a:srgbClr val="F3EAC1"/>
                    </a:gs>
                    <a:gs pos="100000">
                      <a:srgbClr val="C6AF83"/>
                    </a:gs>
                  </a:gsLst>
                  <a:lin ang="18900044" scaled="0"/>
                </a:gradFill>
                <a:latin typeface="Cormorant Garamond"/>
              </a:rPr>
              <a:t>photography</a:t>
            </a:r>
          </a:p>
        </p:txBody>
      </p:sp>
      <p:sp>
        <p:nvSpPr>
          <p:cNvPr id="66" name="Google Shape;66;p14"/>
          <p:cNvSpPr/>
          <p:nvPr/>
        </p:nvSpPr>
        <p:spPr>
          <a:xfrm>
            <a:off x="270000" y="1198566"/>
            <a:ext cx="941003" cy="12925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gradFill>
                  <a:gsLst>
                    <a:gs pos="0">
                      <a:srgbClr val="DDB770"/>
                    </a:gs>
                    <a:gs pos="30000">
                      <a:srgbClr val="CA9A55"/>
                    </a:gs>
                    <a:gs pos="50000">
                      <a:srgbClr val="CC9959"/>
                    </a:gs>
                    <a:gs pos="75000">
                      <a:srgbClr val="F3EAC1"/>
                    </a:gs>
                    <a:gs pos="100000">
                      <a:srgbClr val="C6AF83"/>
                    </a:gs>
                  </a:gsLst>
                  <a:lin ang="18900044" scaled="0"/>
                </a:gradFill>
                <a:latin typeface="Cormorant Garamond"/>
              </a:rPr>
              <a:t>michal@gmail.com</a:t>
            </a:r>
          </a:p>
        </p:txBody>
      </p:sp>
      <p:sp>
        <p:nvSpPr>
          <p:cNvPr id="67" name="Google Shape;67;p14"/>
          <p:cNvSpPr/>
          <p:nvPr/>
        </p:nvSpPr>
        <p:spPr>
          <a:xfrm>
            <a:off x="270000" y="1363166"/>
            <a:ext cx="923641" cy="11780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gradFill>
                  <a:gsLst>
                    <a:gs pos="0">
                      <a:srgbClr val="DDB770"/>
                    </a:gs>
                    <a:gs pos="30000">
                      <a:srgbClr val="CA9A55"/>
                    </a:gs>
                    <a:gs pos="50000">
                      <a:srgbClr val="CC9959"/>
                    </a:gs>
                    <a:gs pos="75000">
                      <a:srgbClr val="F3EAC1"/>
                    </a:gs>
                    <a:gs pos="100000">
                      <a:srgbClr val="C6AF83"/>
                    </a:gs>
                  </a:gsLst>
                  <a:lin ang="18900044" scaled="0"/>
                </a:gradFill>
                <a:latin typeface="Cormorant Garamond"/>
              </a:rPr>
              <a:t>123 Singapore, 1257</a:t>
            </a:r>
          </a:p>
        </p:txBody>
      </p:sp>
      <p:sp>
        <p:nvSpPr>
          <p:cNvPr id="68" name="Google Shape;68;p14"/>
          <p:cNvSpPr/>
          <p:nvPr/>
        </p:nvSpPr>
        <p:spPr>
          <a:xfrm>
            <a:off x="270000" y="1527766"/>
            <a:ext cx="765328" cy="12037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gradFill>
                  <a:gsLst>
                    <a:gs pos="0">
                      <a:srgbClr val="DDB770"/>
                    </a:gs>
                    <a:gs pos="30000">
                      <a:srgbClr val="CA9A55"/>
                    </a:gs>
                    <a:gs pos="50000">
                      <a:srgbClr val="CC9959"/>
                    </a:gs>
                    <a:gs pos="75000">
                      <a:srgbClr val="F3EAC1"/>
                    </a:gs>
                    <a:gs pos="100000">
                      <a:srgbClr val="C6AF83"/>
                    </a:gs>
                  </a:gsLst>
                  <a:lin ang="18900044" scaled="0"/>
                </a:gradFill>
                <a:latin typeface="Cormorant Garamond"/>
              </a:rPr>
              <a:t>+1 655 788 75 75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