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28800" cx="3200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pos="1830">
          <p15:clr>
            <a:srgbClr val="747775"/>
          </p15:clr>
        </p15:guide>
        <p15:guide id="3" orient="horz" pos="133">
          <p15:clr>
            <a:srgbClr val="747775"/>
          </p15:clr>
        </p15:guide>
        <p15:guide id="4" orient="horz" pos="301">
          <p15:clr>
            <a:srgbClr val="747775"/>
          </p15:clr>
        </p15:guide>
        <p15:guide id="5" orient="horz" pos="101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1830"/>
        <p:guide pos="133" orient="horz"/>
        <p:guide pos="301" orient="horz"/>
        <p:guide pos="101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08a0da371_0_26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08a0da37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4738"/>
            <a:ext cx="2982300" cy="7299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07689"/>
            <a:ext cx="2982300" cy="281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3289"/>
            <a:ext cx="2982300" cy="698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0791"/>
            <a:ext cx="2982300" cy="4626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4747"/>
            <a:ext cx="2982300" cy="299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7547"/>
            <a:ext cx="982800" cy="2688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4080"/>
            <a:ext cx="982800" cy="1130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053"/>
            <a:ext cx="2228700" cy="1454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4"/>
            <a:ext cx="1600200" cy="182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75" lIns="32175" spcFirstLastPara="1" rIns="32175" wrap="square" tIns="32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38462"/>
            <a:ext cx="1415700" cy="527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996649"/>
            <a:ext cx="1415700" cy="4392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7449"/>
            <a:ext cx="1343100" cy="13137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04204"/>
            <a:ext cx="2099700" cy="2151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25"/>
            <a:ext cx="3200400" cy="18287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670421" y="653229"/>
            <a:ext cx="333749" cy="38427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inzel Decorative"/>
              </a:rPr>
              <a:t>k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1088346" y="653229"/>
            <a:ext cx="661325" cy="6561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inzel Decorative"/>
              </a:rPr>
              <a:t>R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1512262" y="653229"/>
            <a:ext cx="1017716" cy="3947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inzel Decorative"/>
              </a:rPr>
              <a:t>yze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1629077" y="1092084"/>
            <a:ext cx="884505" cy="11119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Noto Serif Kannada;300"/>
              </a:rPr>
              <a:t>p h o t o  s t u d i 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0400" cy="18287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1620975" y="211675"/>
            <a:ext cx="1284628" cy="145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inzel Decorative"/>
              </a:rPr>
              <a:t>michaL sancez</a:t>
            </a:r>
          </a:p>
        </p:txBody>
      </p:sp>
      <p:sp>
        <p:nvSpPr>
          <p:cNvPr id="65" name="Google Shape;65;p14"/>
          <p:cNvSpPr/>
          <p:nvPr/>
        </p:nvSpPr>
        <p:spPr>
          <a:xfrm>
            <a:off x="2331050" y="391386"/>
            <a:ext cx="574546" cy="1164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ormorant Garamond"/>
              </a:rPr>
              <a:t>photography</a:t>
            </a:r>
          </a:p>
        </p:txBody>
      </p:sp>
      <p:sp>
        <p:nvSpPr>
          <p:cNvPr id="66" name="Google Shape;66;p14"/>
          <p:cNvSpPr/>
          <p:nvPr/>
        </p:nvSpPr>
        <p:spPr>
          <a:xfrm>
            <a:off x="270000" y="1198566"/>
            <a:ext cx="941003" cy="12925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ormorant Garamond"/>
              </a:rPr>
              <a:t>michal@gmail.com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270000" y="1363166"/>
            <a:ext cx="923641" cy="11780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ormorant Garamond"/>
              </a:rPr>
              <a:t>123 Singapore, 1257</a:t>
            </a:r>
          </a:p>
        </p:txBody>
      </p:sp>
      <p:sp>
        <p:nvSpPr>
          <p:cNvPr id="68" name="Google Shape;68;p14"/>
          <p:cNvSpPr/>
          <p:nvPr/>
        </p:nvSpPr>
        <p:spPr>
          <a:xfrm>
            <a:off x="270000" y="1527766"/>
            <a:ext cx="765328" cy="12037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DDB770"/>
                    </a:gs>
                    <a:gs pos="30000">
                      <a:srgbClr val="CA9A55"/>
                    </a:gs>
                    <a:gs pos="50000">
                      <a:srgbClr val="CC9959"/>
                    </a:gs>
                    <a:gs pos="75000">
                      <a:srgbClr val="F3EAC1"/>
                    </a:gs>
                    <a:gs pos="100000">
                      <a:srgbClr val="C6AF83"/>
                    </a:gs>
                  </a:gsLst>
                  <a:lin ang="18900044" scaled="0"/>
                </a:gradFill>
                <a:latin typeface="Cormorant Garamond"/>
              </a:rPr>
              <a:t>+1 655 788 75 75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