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"/>
      <p:regular r:id="rId6"/>
      <p:bold r:id="rId7"/>
      <p:italic r:id="rId8"/>
      <p:boldItalic r:id="rId9"/>
    </p:embeddedFont>
    <p:embeddedFont>
      <p:font typeface="Montserrat Medium"/>
      <p:regular r:id="rId10"/>
      <p:bold r:id="rId11"/>
      <p:italic r:id="rId12"/>
      <p:boldItalic r:id="rId13"/>
    </p:embeddedFont>
    <p:embeddedFont>
      <p:font typeface="Sail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bold.fntdata"/><Relationship Id="rId10" Type="http://schemas.openxmlformats.org/officeDocument/2006/relationships/font" Target="fonts/MontserratMedium-regular.fntdata"/><Relationship Id="rId13" Type="http://schemas.openxmlformats.org/officeDocument/2006/relationships/font" Target="fonts/MontserratMedium-boldItalic.fntdata"/><Relationship Id="rId12" Type="http://schemas.openxmlformats.org/officeDocument/2006/relationships/font" Target="fonts/MontserratMedium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Italic.fntdata"/><Relationship Id="rId14" Type="http://schemas.openxmlformats.org/officeDocument/2006/relationships/font" Target="fonts/Sail-regular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60000" y="1651425"/>
            <a:ext cx="6843375" cy="2602200"/>
            <a:chOff x="360000" y="1651425"/>
            <a:chExt cx="6843375" cy="2602200"/>
          </a:xfrm>
        </p:grpSpPr>
        <p:sp>
          <p:nvSpPr>
            <p:cNvPr id="55" name="Google Shape;55;p13"/>
            <p:cNvSpPr/>
            <p:nvPr/>
          </p:nvSpPr>
          <p:spPr>
            <a:xfrm>
              <a:off x="360000" y="1651425"/>
              <a:ext cx="1530000" cy="397500"/>
            </a:xfrm>
            <a:prstGeom prst="roundRect">
              <a:avLst>
                <a:gd fmla="val 8755" name="adj"/>
              </a:avLst>
            </a:prstGeom>
            <a:solidFill>
              <a:srgbClr val="EBE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417918" y="1742475"/>
              <a:ext cx="1453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B2AAD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DAYS:</a:t>
              </a:r>
              <a:endParaRPr b="1">
                <a:solidFill>
                  <a:srgbClr val="B2AAD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2105175" y="1651425"/>
              <a:ext cx="5094900" cy="397500"/>
            </a:xfrm>
            <a:prstGeom prst="roundRect">
              <a:avLst>
                <a:gd fmla="val 8755" name="adj"/>
              </a:avLst>
            </a:prstGeom>
            <a:solidFill>
              <a:srgbClr val="EBE9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360000" y="3853459"/>
              <a:ext cx="1530000" cy="397500"/>
              <a:chOff x="360000" y="3853459"/>
              <a:chExt cx="1530000" cy="3975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360000" y="3853459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FBE9F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417918" y="3967609"/>
                <a:ext cx="1453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CC7DC3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OUTFIT:</a:t>
                </a:r>
                <a:endParaRPr sz="1100">
                  <a:solidFill>
                    <a:srgbClr val="CC7DC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1" name="Google Shape;61;p13"/>
            <p:cNvGrpSpPr/>
            <p:nvPr/>
          </p:nvGrpSpPr>
          <p:grpSpPr>
            <a:xfrm>
              <a:off x="360000" y="2752442"/>
              <a:ext cx="1530000" cy="397500"/>
              <a:chOff x="360000" y="2752442"/>
              <a:chExt cx="1530000" cy="397500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360000" y="2752442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FBE9F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417918" y="2866592"/>
                <a:ext cx="1453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CC7DC3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PARK HOURS:</a:t>
                </a:r>
                <a:endParaRPr>
                  <a:solidFill>
                    <a:srgbClr val="CC7DC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360000" y="3302951"/>
              <a:ext cx="1530000" cy="397500"/>
              <a:chOff x="360000" y="3302951"/>
              <a:chExt cx="1530000" cy="397500"/>
            </a:xfrm>
          </p:grpSpPr>
          <p:sp>
            <p:nvSpPr>
              <p:cNvPr id="65" name="Google Shape;65;p13"/>
              <p:cNvSpPr/>
              <p:nvPr/>
            </p:nvSpPr>
            <p:spPr>
              <a:xfrm>
                <a:off x="360000" y="3302951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FBE9F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417918" y="3417101"/>
                <a:ext cx="1453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CC7DC3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WEATHER:</a:t>
                </a:r>
                <a:endParaRPr sz="1100">
                  <a:solidFill>
                    <a:srgbClr val="CC7DC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360000" y="2201934"/>
              <a:ext cx="1530000" cy="397500"/>
              <a:chOff x="360000" y="1651425"/>
              <a:chExt cx="1530000" cy="397500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360000" y="1651425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FBE9F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417918" y="1765588"/>
                <a:ext cx="1453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CC7DC3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PARK(S) TODAY:</a:t>
                </a:r>
                <a:endParaRPr sz="1100">
                  <a:solidFill>
                    <a:srgbClr val="CC7DC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0" name="Google Shape;70;p13"/>
            <p:cNvSpPr txBox="1"/>
            <p:nvPr/>
          </p:nvSpPr>
          <p:spPr>
            <a:xfrm>
              <a:off x="2837700" y="1711575"/>
              <a:ext cx="10824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DAY 1</a:t>
              </a:r>
              <a:endParaRPr sz="1800">
                <a:solidFill>
                  <a:srgbClr val="B2AADF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385113" y="1711575"/>
              <a:ext cx="10824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DAY 2</a:t>
              </a:r>
              <a:endParaRPr sz="1800">
                <a:solidFill>
                  <a:srgbClr val="B2AADF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72" name="Google Shape;72;p13"/>
            <p:cNvGrpSpPr/>
            <p:nvPr/>
          </p:nvGrpSpPr>
          <p:grpSpPr>
            <a:xfrm>
              <a:off x="2105175" y="2206725"/>
              <a:ext cx="5098200" cy="2046900"/>
              <a:chOff x="2105175" y="2206725"/>
              <a:chExt cx="5098200" cy="2046900"/>
            </a:xfrm>
          </p:grpSpPr>
          <p:cxnSp>
            <p:nvCxnSpPr>
              <p:cNvPr id="73" name="Google Shape;73;p13"/>
              <p:cNvCxnSpPr/>
              <p:nvPr/>
            </p:nvCxnSpPr>
            <p:spPr>
              <a:xfrm>
                <a:off x="4658541" y="2206725"/>
                <a:ext cx="0" cy="2046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BE9F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2105175" y="2599425"/>
                <a:ext cx="509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BE9F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2105175" y="3149950"/>
                <a:ext cx="509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BE9F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2105175" y="3700450"/>
                <a:ext cx="509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BE9F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2105175" y="4250950"/>
                <a:ext cx="509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FBE9F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8" name="Google Shape;78;p13"/>
          <p:cNvGrpSpPr/>
          <p:nvPr/>
        </p:nvGrpSpPr>
        <p:grpSpPr>
          <a:xfrm>
            <a:off x="360000" y="4403968"/>
            <a:ext cx="6843375" cy="3703707"/>
            <a:chOff x="360000" y="4403968"/>
            <a:chExt cx="6843375" cy="3703707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360000" y="4403968"/>
              <a:ext cx="1530000" cy="397500"/>
              <a:chOff x="360000" y="4403968"/>
              <a:chExt cx="1530000" cy="3975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360000" y="4403968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EBE9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417918" y="4496343"/>
                <a:ext cx="1453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B2AAD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PLANS:</a:t>
                </a:r>
                <a:endParaRPr sz="12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2105175" y="4411425"/>
              <a:ext cx="5094900" cy="397500"/>
              <a:chOff x="2105175" y="4411425"/>
              <a:chExt cx="5094900" cy="397500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2105175" y="4411425"/>
                <a:ext cx="50949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EBE9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2837700" y="4464125"/>
                <a:ext cx="1082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B2AADF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DAY 1</a:t>
                </a:r>
                <a:endParaRPr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5385113" y="4464125"/>
                <a:ext cx="1082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B2AADF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DAY 2</a:t>
                </a:r>
                <a:endParaRPr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360000" y="4954477"/>
              <a:ext cx="6843375" cy="3153198"/>
              <a:chOff x="360000" y="4954477"/>
              <a:chExt cx="6843375" cy="3153198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360000" y="6606002"/>
                <a:ext cx="1530000" cy="397500"/>
                <a:chOff x="360000" y="6606002"/>
                <a:chExt cx="1530000" cy="397500"/>
              </a:xfrm>
            </p:grpSpPr>
            <p:sp>
              <p:nvSpPr>
                <p:cNvPr id="88" name="Google Shape;88;p13"/>
                <p:cNvSpPr/>
                <p:nvPr/>
              </p:nvSpPr>
              <p:spPr>
                <a:xfrm>
                  <a:off x="360000" y="6606002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417918" y="6720152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EVENING: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360000" y="5504985"/>
                <a:ext cx="1530000" cy="397500"/>
                <a:chOff x="360000" y="5504985"/>
                <a:chExt cx="1530000" cy="397500"/>
              </a:xfrm>
            </p:grpSpPr>
            <p:sp>
              <p:nvSpPr>
                <p:cNvPr id="91" name="Google Shape;91;p13"/>
                <p:cNvSpPr/>
                <p:nvPr/>
              </p:nvSpPr>
              <p:spPr>
                <a:xfrm>
                  <a:off x="360000" y="5504985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417918" y="5619135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MIDDAY: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360000" y="6055494"/>
                <a:ext cx="1530000" cy="397500"/>
                <a:chOff x="360000" y="6055494"/>
                <a:chExt cx="1530000" cy="397500"/>
              </a:xfrm>
            </p:grpSpPr>
            <p:sp>
              <p:nvSpPr>
                <p:cNvPr id="94" name="Google Shape;94;p13"/>
                <p:cNvSpPr/>
                <p:nvPr/>
              </p:nvSpPr>
              <p:spPr>
                <a:xfrm>
                  <a:off x="360000" y="6055494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417918" y="6169644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AFTERNOON: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360000" y="4954477"/>
                <a:ext cx="1530000" cy="397500"/>
                <a:chOff x="360000" y="4954477"/>
                <a:chExt cx="1530000" cy="397500"/>
              </a:xfrm>
            </p:grpSpPr>
            <p:sp>
              <p:nvSpPr>
                <p:cNvPr id="97" name="Google Shape;97;p13"/>
                <p:cNvSpPr/>
                <p:nvPr/>
              </p:nvSpPr>
              <p:spPr>
                <a:xfrm>
                  <a:off x="360000" y="4954477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417918" y="5068627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MORNING: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360000" y="7707020"/>
                <a:ext cx="1530000" cy="397500"/>
                <a:chOff x="360000" y="7707020"/>
                <a:chExt cx="1530000" cy="397500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360000" y="7707020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417918" y="7821170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TRANSPORTATION: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102" name="Google Shape;102;p13"/>
              <p:cNvGrpSpPr/>
              <p:nvPr/>
            </p:nvGrpSpPr>
            <p:grpSpPr>
              <a:xfrm>
                <a:off x="360000" y="7156511"/>
                <a:ext cx="1530000" cy="397500"/>
                <a:chOff x="360000" y="7156511"/>
                <a:chExt cx="1530000" cy="397500"/>
              </a:xfrm>
            </p:grpSpPr>
            <p:sp>
              <p:nvSpPr>
                <p:cNvPr id="103" name="Google Shape;103;p13"/>
                <p:cNvSpPr/>
                <p:nvPr/>
              </p:nvSpPr>
              <p:spPr>
                <a:xfrm>
                  <a:off x="360000" y="7156511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EAF1E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417918" y="7270661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93B7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LATE NIGHT:</a:t>
                  </a:r>
                  <a:endParaRPr sz="1100">
                    <a:solidFill>
                      <a:srgbClr val="93B7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105" name="Google Shape;105;p13"/>
              <p:cNvGrpSpPr/>
              <p:nvPr/>
            </p:nvGrpSpPr>
            <p:grpSpPr>
              <a:xfrm>
                <a:off x="2105175" y="4979275"/>
                <a:ext cx="5098200" cy="3128400"/>
                <a:chOff x="2105175" y="4979275"/>
                <a:chExt cx="5098200" cy="3128400"/>
              </a:xfrm>
            </p:grpSpPr>
            <p:grpSp>
              <p:nvGrpSpPr>
                <p:cNvPr id="106" name="Google Shape;106;p13"/>
                <p:cNvGrpSpPr/>
                <p:nvPr/>
              </p:nvGrpSpPr>
              <p:grpSpPr>
                <a:xfrm>
                  <a:off x="2105175" y="5346188"/>
                  <a:ext cx="5098200" cy="2758325"/>
                  <a:chOff x="2105175" y="5346188"/>
                  <a:chExt cx="5098200" cy="2758325"/>
                </a:xfrm>
              </p:grpSpPr>
              <p:cxnSp>
                <p:nvCxnSpPr>
                  <p:cNvPr id="107" name="Google Shape;107;p13"/>
                  <p:cNvCxnSpPr/>
                  <p:nvPr/>
                </p:nvCxnSpPr>
                <p:spPr>
                  <a:xfrm>
                    <a:off x="2105175" y="5346188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8" name="Google Shape;108;p13"/>
                  <p:cNvCxnSpPr/>
                  <p:nvPr/>
                </p:nvCxnSpPr>
                <p:spPr>
                  <a:xfrm>
                    <a:off x="2105175" y="5902463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9" name="Google Shape;109;p13"/>
                  <p:cNvCxnSpPr/>
                  <p:nvPr/>
                </p:nvCxnSpPr>
                <p:spPr>
                  <a:xfrm>
                    <a:off x="2105175" y="6452988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0" name="Google Shape;110;p13"/>
                  <p:cNvCxnSpPr/>
                  <p:nvPr/>
                </p:nvCxnSpPr>
                <p:spPr>
                  <a:xfrm>
                    <a:off x="2105175" y="7003488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1" name="Google Shape;111;p13"/>
                  <p:cNvCxnSpPr/>
                  <p:nvPr/>
                </p:nvCxnSpPr>
                <p:spPr>
                  <a:xfrm>
                    <a:off x="2105175" y="7553988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12" name="Google Shape;112;p13"/>
                  <p:cNvCxnSpPr/>
                  <p:nvPr/>
                </p:nvCxnSpPr>
                <p:spPr>
                  <a:xfrm>
                    <a:off x="2105175" y="8104513"/>
                    <a:ext cx="50982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EAF1E9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113" name="Google Shape;113;p13"/>
                <p:cNvCxnSpPr/>
                <p:nvPr/>
              </p:nvCxnSpPr>
              <p:spPr>
                <a:xfrm>
                  <a:off x="4658550" y="4979275"/>
                  <a:ext cx="0" cy="31284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AF1E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14" name="Google Shape;114;p13"/>
          <p:cNvGrpSpPr/>
          <p:nvPr/>
        </p:nvGrpSpPr>
        <p:grpSpPr>
          <a:xfrm>
            <a:off x="360000" y="8253793"/>
            <a:ext cx="6843375" cy="2058432"/>
            <a:chOff x="360000" y="8253793"/>
            <a:chExt cx="6843375" cy="2058432"/>
          </a:xfrm>
        </p:grpSpPr>
        <p:grpSp>
          <p:nvGrpSpPr>
            <p:cNvPr id="115" name="Google Shape;115;p13"/>
            <p:cNvGrpSpPr/>
            <p:nvPr/>
          </p:nvGrpSpPr>
          <p:grpSpPr>
            <a:xfrm>
              <a:off x="360000" y="8253793"/>
              <a:ext cx="1530000" cy="397500"/>
              <a:chOff x="360000" y="4403968"/>
              <a:chExt cx="1530000" cy="397500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360000" y="4403968"/>
                <a:ext cx="15300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EBE9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417918" y="4500318"/>
                <a:ext cx="1453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B2AADF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MEALS</a:t>
                </a:r>
                <a:r>
                  <a:rPr lang="uk" sz="1200">
                    <a:solidFill>
                      <a:srgbClr val="B2AADF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:</a:t>
                </a:r>
                <a:endParaRPr sz="12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2105175" y="8261250"/>
              <a:ext cx="5094900" cy="397500"/>
              <a:chOff x="2105175" y="4411425"/>
              <a:chExt cx="5094900" cy="397500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2105175" y="4411425"/>
                <a:ext cx="5094900" cy="397500"/>
              </a:xfrm>
              <a:prstGeom prst="roundRect">
                <a:avLst>
                  <a:gd fmla="val 8755" name="adj"/>
                </a:avLst>
              </a:prstGeom>
              <a:solidFill>
                <a:srgbClr val="EBE9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2837700" y="4464125"/>
                <a:ext cx="1082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B2AADF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DAY 1</a:t>
                </a:r>
                <a:endParaRPr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5385113" y="4464125"/>
                <a:ext cx="1082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800">
                    <a:solidFill>
                      <a:srgbClr val="B2AADF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DAY 2</a:t>
                </a:r>
                <a:endParaRPr sz="1800">
                  <a:solidFill>
                    <a:srgbClr val="B2AAD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122" name="Google Shape;122;p13"/>
            <p:cNvGrpSpPr/>
            <p:nvPr/>
          </p:nvGrpSpPr>
          <p:grpSpPr>
            <a:xfrm>
              <a:off x="360000" y="8808037"/>
              <a:ext cx="6843375" cy="1504188"/>
              <a:chOff x="360000" y="8808037"/>
              <a:chExt cx="6843375" cy="1504188"/>
            </a:xfrm>
          </p:grpSpPr>
          <p:grpSp>
            <p:nvGrpSpPr>
              <p:cNvPr id="123" name="Google Shape;123;p13"/>
              <p:cNvGrpSpPr/>
              <p:nvPr/>
            </p:nvGrpSpPr>
            <p:grpSpPr>
              <a:xfrm>
                <a:off x="360000" y="8808037"/>
                <a:ext cx="1530000" cy="397500"/>
                <a:chOff x="360000" y="8808037"/>
                <a:chExt cx="1530000" cy="397500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>
                  <a:off x="360000" y="8808037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FFED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417918" y="8922187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DD9F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BREAKFAST:</a:t>
                  </a:r>
                  <a:endParaRPr sz="1100">
                    <a:solidFill>
                      <a:srgbClr val="DD9F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126" name="Google Shape;126;p13"/>
              <p:cNvGrpSpPr/>
              <p:nvPr/>
            </p:nvGrpSpPr>
            <p:grpSpPr>
              <a:xfrm>
                <a:off x="360000" y="9909054"/>
                <a:ext cx="1530000" cy="397500"/>
                <a:chOff x="360000" y="9909054"/>
                <a:chExt cx="1530000" cy="397500"/>
              </a:xfrm>
            </p:grpSpPr>
            <p:sp>
              <p:nvSpPr>
                <p:cNvPr id="127" name="Google Shape;127;p13"/>
                <p:cNvSpPr/>
                <p:nvPr/>
              </p:nvSpPr>
              <p:spPr>
                <a:xfrm>
                  <a:off x="360000" y="9909054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FFED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417918" y="10023204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DD9F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DINNER:</a:t>
                  </a:r>
                  <a:endParaRPr sz="1100">
                    <a:solidFill>
                      <a:srgbClr val="DD9F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129" name="Google Shape;129;p13"/>
              <p:cNvGrpSpPr/>
              <p:nvPr/>
            </p:nvGrpSpPr>
            <p:grpSpPr>
              <a:xfrm>
                <a:off x="360000" y="9358545"/>
                <a:ext cx="1530000" cy="397500"/>
                <a:chOff x="360000" y="9358545"/>
                <a:chExt cx="1530000" cy="397500"/>
              </a:xfrm>
            </p:grpSpPr>
            <p:sp>
              <p:nvSpPr>
                <p:cNvPr id="130" name="Google Shape;130;p13"/>
                <p:cNvSpPr/>
                <p:nvPr/>
              </p:nvSpPr>
              <p:spPr>
                <a:xfrm>
                  <a:off x="360000" y="9358545"/>
                  <a:ext cx="1530000" cy="397500"/>
                </a:xfrm>
                <a:prstGeom prst="roundRect">
                  <a:avLst>
                    <a:gd fmla="val 8755" name="adj"/>
                  </a:avLst>
                </a:prstGeom>
                <a:solidFill>
                  <a:srgbClr val="FFED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417918" y="9472695"/>
                  <a:ext cx="14538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DD9F8D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LUNCH:</a:t>
                  </a:r>
                  <a:endParaRPr sz="1100">
                    <a:solidFill>
                      <a:srgbClr val="DD9F8D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132" name="Google Shape;132;p13"/>
              <p:cNvGrpSpPr/>
              <p:nvPr/>
            </p:nvGrpSpPr>
            <p:grpSpPr>
              <a:xfrm>
                <a:off x="2105175" y="8822125"/>
                <a:ext cx="5098200" cy="1490100"/>
                <a:chOff x="2105175" y="8822125"/>
                <a:chExt cx="5098200" cy="1490100"/>
              </a:xfrm>
            </p:grpSpPr>
            <p:cxnSp>
              <p:nvCxnSpPr>
                <p:cNvPr id="133" name="Google Shape;133;p13"/>
                <p:cNvCxnSpPr/>
                <p:nvPr/>
              </p:nvCxnSpPr>
              <p:spPr>
                <a:xfrm>
                  <a:off x="2105175" y="9205513"/>
                  <a:ext cx="5098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FFEDE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" name="Google Shape;134;p13"/>
                <p:cNvCxnSpPr/>
                <p:nvPr/>
              </p:nvCxnSpPr>
              <p:spPr>
                <a:xfrm>
                  <a:off x="2105175" y="9756038"/>
                  <a:ext cx="5098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FFEDE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" name="Google Shape;135;p13"/>
                <p:cNvCxnSpPr/>
                <p:nvPr/>
              </p:nvCxnSpPr>
              <p:spPr>
                <a:xfrm>
                  <a:off x="2105175" y="10306538"/>
                  <a:ext cx="5098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FFEDE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>
                  <a:off x="4658550" y="8822125"/>
                  <a:ext cx="0" cy="1490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FFEDE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37" name="Google Shape;137;p13"/>
          <p:cNvGrpSpPr/>
          <p:nvPr/>
        </p:nvGrpSpPr>
        <p:grpSpPr>
          <a:xfrm>
            <a:off x="191600" y="188011"/>
            <a:ext cx="7093368" cy="983492"/>
            <a:chOff x="236679" y="274875"/>
            <a:chExt cx="5739900" cy="902700"/>
          </a:xfrm>
        </p:grpSpPr>
        <p:grpSp>
          <p:nvGrpSpPr>
            <p:cNvPr id="138" name="Google Shape;138;p13"/>
            <p:cNvGrpSpPr/>
            <p:nvPr/>
          </p:nvGrpSpPr>
          <p:grpSpPr>
            <a:xfrm>
              <a:off x="236679" y="414675"/>
              <a:ext cx="5739900" cy="762900"/>
              <a:chOff x="236679" y="414675"/>
              <a:chExt cx="5739900" cy="762900"/>
            </a:xfrm>
          </p:grpSpPr>
          <p:sp>
            <p:nvSpPr>
              <p:cNvPr id="139" name="Google Shape;139;p13"/>
              <p:cNvSpPr txBox="1"/>
              <p:nvPr/>
            </p:nvSpPr>
            <p:spPr>
              <a:xfrm>
                <a:off x="236679" y="414675"/>
                <a:ext cx="5739900" cy="76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5400">
                    <a:solidFill>
                      <a:srgbClr val="B2AADF"/>
                    </a:solidFill>
                    <a:latin typeface="Sail"/>
                    <a:ea typeface="Sail"/>
                    <a:cs typeface="Sail"/>
                    <a:sym typeface="Sail"/>
                  </a:rPr>
                  <a:t>Disney World Itinerary</a:t>
                </a:r>
                <a:endParaRPr sz="5400">
                  <a:solidFill>
                    <a:srgbClr val="B2AADF"/>
                  </a:solidFill>
                  <a:latin typeface="Sail"/>
                  <a:ea typeface="Sail"/>
                  <a:cs typeface="Sail"/>
                  <a:sym typeface="Sail"/>
                </a:endParaRPr>
              </a:p>
            </p:txBody>
          </p:sp>
          <p:grpSp>
            <p:nvGrpSpPr>
              <p:cNvPr id="140" name="Google Shape;140;p13"/>
              <p:cNvGrpSpPr/>
              <p:nvPr/>
            </p:nvGrpSpPr>
            <p:grpSpPr>
              <a:xfrm>
                <a:off x="844733" y="475675"/>
                <a:ext cx="292225" cy="260325"/>
                <a:chOff x="844733" y="475675"/>
                <a:chExt cx="292225" cy="260325"/>
              </a:xfrm>
            </p:grpSpPr>
            <p:sp>
              <p:nvSpPr>
                <p:cNvPr id="141" name="Google Shape;141;p13"/>
                <p:cNvSpPr/>
                <p:nvPr/>
              </p:nvSpPr>
              <p:spPr>
                <a:xfrm>
                  <a:off x="873808" y="566800"/>
                  <a:ext cx="169200" cy="169200"/>
                </a:xfrm>
                <a:prstGeom prst="ellipse">
                  <a:avLst/>
                </a:prstGeom>
                <a:solidFill>
                  <a:srgbClr val="BBB3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2" name="Google Shape;142;p13"/>
                <p:cNvSpPr/>
                <p:nvPr/>
              </p:nvSpPr>
              <p:spPr>
                <a:xfrm>
                  <a:off x="844733" y="475675"/>
                  <a:ext cx="130800" cy="130800"/>
                </a:xfrm>
                <a:prstGeom prst="ellipse">
                  <a:avLst/>
                </a:prstGeom>
                <a:solidFill>
                  <a:srgbClr val="BBB3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3" name="Google Shape;143;p13"/>
                <p:cNvSpPr/>
                <p:nvPr/>
              </p:nvSpPr>
              <p:spPr>
                <a:xfrm>
                  <a:off x="1006158" y="545475"/>
                  <a:ext cx="130800" cy="130800"/>
                </a:xfrm>
                <a:prstGeom prst="ellipse">
                  <a:avLst/>
                </a:prstGeom>
                <a:solidFill>
                  <a:srgbClr val="BBB3E8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44" name="Google Shape;144;p13"/>
            <p:cNvGrpSpPr/>
            <p:nvPr/>
          </p:nvGrpSpPr>
          <p:grpSpPr>
            <a:xfrm>
              <a:off x="1151375" y="274875"/>
              <a:ext cx="1736800" cy="489688"/>
              <a:chOff x="1151375" y="274875"/>
              <a:chExt cx="1736800" cy="489688"/>
            </a:xfrm>
          </p:grpSpPr>
          <p:sp>
            <p:nvSpPr>
              <p:cNvPr id="145" name="Google Shape;145;p13"/>
              <p:cNvSpPr/>
              <p:nvPr/>
            </p:nvSpPr>
            <p:spPr>
              <a:xfrm>
                <a:off x="1151375" y="274875"/>
                <a:ext cx="139800" cy="139800"/>
              </a:xfrm>
              <a:prstGeom prst="star4">
                <a:avLst>
                  <a:gd fmla="val 12500" name="adj"/>
                </a:avLst>
              </a:prstGeom>
              <a:solidFill>
                <a:srgbClr val="BBB3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2427425" y="624763"/>
                <a:ext cx="139800" cy="139800"/>
              </a:xfrm>
              <a:prstGeom prst="star4">
                <a:avLst>
                  <a:gd fmla="val 12500" name="adj"/>
                </a:avLst>
              </a:prstGeom>
              <a:solidFill>
                <a:srgbClr val="BBB3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2748375" y="381463"/>
                <a:ext cx="139800" cy="139800"/>
              </a:xfrm>
              <a:prstGeom prst="star4">
                <a:avLst>
                  <a:gd fmla="val 12500" name="adj"/>
                </a:avLst>
              </a:prstGeom>
              <a:solidFill>
                <a:srgbClr val="BBB3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