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Shantell Sans SemiBold"/>
      <p:regular r:id="rId8"/>
      <p:bold r:id="rId9"/>
      <p:italic r:id="rId10"/>
      <p:boldItalic r:id="rId11"/>
    </p:embeddedFont>
    <p:embeddedFont>
      <p:font typeface="Shantell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767A4D-F766-4E9C-B84E-60B269ACE830}">
  <a:tblStyle styleId="{F5767A4D-F766-4E9C-B84E-60B269ACE8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hantellSansSemiBold-boldItalic.fntdata"/><Relationship Id="rId10" Type="http://schemas.openxmlformats.org/officeDocument/2006/relationships/font" Target="fonts/ShantellSansSemiBold-italic.fntdata"/><Relationship Id="rId13" Type="http://schemas.openxmlformats.org/officeDocument/2006/relationships/font" Target="fonts/ShantellSans-bold.fntdata"/><Relationship Id="rId12" Type="http://schemas.openxmlformats.org/officeDocument/2006/relationships/font" Target="fonts/Shantell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ShantellSansSemiBold-bold.fntdata"/><Relationship Id="rId15" Type="http://schemas.openxmlformats.org/officeDocument/2006/relationships/font" Target="fonts/ShantellSans-boldItalic.fntdata"/><Relationship Id="rId14" Type="http://schemas.openxmlformats.org/officeDocument/2006/relationships/font" Target="fonts/Shantell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Shantell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da42c1d7b_0_9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dda42c1d7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9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5850" y="323625"/>
            <a:ext cx="6948300" cy="1764600"/>
          </a:xfrm>
          <a:prstGeom prst="roundRect">
            <a:avLst>
              <a:gd fmla="val 5746" name="adj"/>
            </a:avLst>
          </a:prstGeom>
          <a:solidFill>
            <a:srgbClr val="FAF5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69400" y="441114"/>
            <a:ext cx="6421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hantell Sans"/>
                <a:ea typeface="Shantell Sans"/>
                <a:cs typeface="Shantell Sans"/>
                <a:sym typeface="Shantell Sans"/>
              </a:rPr>
              <a:t>Disney Vacation Planner</a:t>
            </a:r>
            <a:endParaRPr sz="3200">
              <a:latin typeface="Shantell Sans"/>
              <a:ea typeface="Shantell Sans"/>
              <a:cs typeface="Shantell Sans"/>
              <a:sym typeface="Shantell Sans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527075" y="1231900"/>
            <a:ext cx="2066700" cy="642875"/>
            <a:chOff x="527075" y="1231900"/>
            <a:chExt cx="2066700" cy="642875"/>
          </a:xfrm>
        </p:grpSpPr>
        <p:sp>
          <p:nvSpPr>
            <p:cNvPr id="57" name="Google Shape;57;p13"/>
            <p:cNvSpPr/>
            <p:nvPr/>
          </p:nvSpPr>
          <p:spPr>
            <a:xfrm>
              <a:off x="527075" y="1231900"/>
              <a:ext cx="2066700" cy="286200"/>
            </a:xfrm>
            <a:prstGeom prst="roundRect">
              <a:avLst>
                <a:gd fmla="val 31359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Date:</a:t>
              </a:r>
              <a:endParaRPr sz="10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27075" y="1588575"/>
              <a:ext cx="2066700" cy="286200"/>
            </a:xfrm>
            <a:prstGeom prst="roundRect">
              <a:avLst>
                <a:gd fmla="val 31359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Opening Time:</a:t>
              </a:r>
              <a:endParaRPr sz="10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2746650" y="1231900"/>
            <a:ext cx="2066700" cy="642875"/>
            <a:chOff x="527075" y="1231900"/>
            <a:chExt cx="2066700" cy="642875"/>
          </a:xfrm>
        </p:grpSpPr>
        <p:sp>
          <p:nvSpPr>
            <p:cNvPr id="60" name="Google Shape;60;p13"/>
            <p:cNvSpPr/>
            <p:nvPr/>
          </p:nvSpPr>
          <p:spPr>
            <a:xfrm>
              <a:off x="527075" y="1231900"/>
              <a:ext cx="2066700" cy="286200"/>
            </a:xfrm>
            <a:prstGeom prst="roundRect">
              <a:avLst>
                <a:gd fmla="val 31359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Closing Time:</a:t>
              </a:r>
              <a:endParaRPr sz="10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527075" y="1588575"/>
              <a:ext cx="2066700" cy="286200"/>
            </a:xfrm>
            <a:prstGeom prst="roundRect">
              <a:avLst>
                <a:gd fmla="val 31359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Arrival Time:</a:t>
              </a:r>
              <a:endParaRPr sz="10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4966225" y="1231900"/>
            <a:ext cx="2066700" cy="642875"/>
            <a:chOff x="527075" y="1231900"/>
            <a:chExt cx="2066700" cy="642875"/>
          </a:xfrm>
        </p:grpSpPr>
        <p:sp>
          <p:nvSpPr>
            <p:cNvPr id="63" name="Google Shape;63;p13"/>
            <p:cNvSpPr/>
            <p:nvPr/>
          </p:nvSpPr>
          <p:spPr>
            <a:xfrm>
              <a:off x="527075" y="1231900"/>
              <a:ext cx="2066700" cy="286200"/>
            </a:xfrm>
            <a:prstGeom prst="roundRect">
              <a:avLst>
                <a:gd fmla="val 31359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Rest Time:</a:t>
              </a:r>
              <a:endParaRPr sz="10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527075" y="1588575"/>
              <a:ext cx="2066700" cy="286200"/>
            </a:xfrm>
            <a:prstGeom prst="roundRect">
              <a:avLst>
                <a:gd fmla="val 31359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Departure Time:</a:t>
              </a:r>
              <a:endParaRPr sz="10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6405025" y="465714"/>
            <a:ext cx="627900" cy="627900"/>
            <a:chOff x="514175" y="468425"/>
            <a:chExt cx="627900" cy="627900"/>
          </a:xfrm>
        </p:grpSpPr>
        <p:sp>
          <p:nvSpPr>
            <p:cNvPr id="66" name="Google Shape;66;p13"/>
            <p:cNvSpPr/>
            <p:nvPr/>
          </p:nvSpPr>
          <p:spPr>
            <a:xfrm>
              <a:off x="514175" y="468425"/>
              <a:ext cx="627900" cy="627900"/>
            </a:xfrm>
            <a:prstGeom prst="ellipse">
              <a:avLst/>
            </a:prstGeom>
            <a:solidFill>
              <a:srgbClr val="EBE9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" name="Google Shape;67;p13" title="Ресурс 2@2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6994" y="642613"/>
              <a:ext cx="422261" cy="279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3"/>
          <p:cNvGrpSpPr/>
          <p:nvPr/>
        </p:nvGrpSpPr>
        <p:grpSpPr>
          <a:xfrm>
            <a:off x="527075" y="465714"/>
            <a:ext cx="627900" cy="627900"/>
            <a:chOff x="514175" y="468425"/>
            <a:chExt cx="627900" cy="627900"/>
          </a:xfrm>
        </p:grpSpPr>
        <p:sp>
          <p:nvSpPr>
            <p:cNvPr id="69" name="Google Shape;69;p13"/>
            <p:cNvSpPr/>
            <p:nvPr/>
          </p:nvSpPr>
          <p:spPr>
            <a:xfrm>
              <a:off x="514175" y="468425"/>
              <a:ext cx="627900" cy="627900"/>
            </a:xfrm>
            <a:prstGeom prst="ellipse">
              <a:avLst/>
            </a:prstGeom>
            <a:solidFill>
              <a:srgbClr val="EBE9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" name="Google Shape;70;p13" title="Ресурс 2@2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6994" y="642613"/>
              <a:ext cx="422261" cy="279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oogle Shape;71;p13"/>
          <p:cNvGrpSpPr/>
          <p:nvPr/>
        </p:nvGrpSpPr>
        <p:grpSpPr>
          <a:xfrm>
            <a:off x="305850" y="2197925"/>
            <a:ext cx="3402900" cy="1449900"/>
            <a:chOff x="305850" y="2197925"/>
            <a:chExt cx="3402900" cy="1449900"/>
          </a:xfrm>
        </p:grpSpPr>
        <p:sp>
          <p:nvSpPr>
            <p:cNvPr id="72" name="Google Shape;72;p13"/>
            <p:cNvSpPr/>
            <p:nvPr/>
          </p:nvSpPr>
          <p:spPr>
            <a:xfrm>
              <a:off x="305850" y="2197925"/>
              <a:ext cx="3402900" cy="1449900"/>
            </a:xfrm>
            <a:prstGeom prst="roundRect">
              <a:avLst>
                <a:gd fmla="val 8516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Lightning Lane Bookings:</a:t>
              </a:r>
              <a:endParaRPr sz="12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grpSp>
          <p:nvGrpSpPr>
            <p:cNvPr id="73" name="Google Shape;73;p13"/>
            <p:cNvGrpSpPr/>
            <p:nvPr/>
          </p:nvGrpSpPr>
          <p:grpSpPr>
            <a:xfrm>
              <a:off x="527250" y="2720884"/>
              <a:ext cx="2960100" cy="674750"/>
              <a:chOff x="519900" y="2720884"/>
              <a:chExt cx="2960100" cy="674750"/>
            </a:xfrm>
          </p:grpSpPr>
          <p:cxnSp>
            <p:nvCxnSpPr>
              <p:cNvPr id="74" name="Google Shape;74;p13"/>
              <p:cNvCxnSpPr/>
              <p:nvPr/>
            </p:nvCxnSpPr>
            <p:spPr>
              <a:xfrm>
                <a:off x="519900" y="2720884"/>
                <a:ext cx="2960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519900" y="3062409"/>
                <a:ext cx="2960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519900" y="3395634"/>
                <a:ext cx="2960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77" name="Google Shape;77;p13"/>
            <p:cNvSpPr txBox="1"/>
            <p:nvPr/>
          </p:nvSpPr>
          <p:spPr>
            <a:xfrm>
              <a:off x="530850" y="2520106"/>
              <a:ext cx="2952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1</a:t>
              </a:r>
              <a:endParaRPr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530850" y="2861631"/>
              <a:ext cx="2952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2</a:t>
              </a:r>
              <a:endParaRPr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530850" y="3195531"/>
              <a:ext cx="2952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3</a:t>
              </a:r>
              <a:endParaRPr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3851250" y="2197925"/>
            <a:ext cx="3402900" cy="1449900"/>
            <a:chOff x="3851250" y="2197925"/>
            <a:chExt cx="3402900" cy="1449900"/>
          </a:xfrm>
        </p:grpSpPr>
        <p:sp>
          <p:nvSpPr>
            <p:cNvPr id="81" name="Google Shape;81;p13"/>
            <p:cNvSpPr/>
            <p:nvPr/>
          </p:nvSpPr>
          <p:spPr>
            <a:xfrm>
              <a:off x="3851250" y="2197925"/>
              <a:ext cx="3402900" cy="1449900"/>
            </a:xfrm>
            <a:prstGeom prst="roundRect">
              <a:avLst>
                <a:gd fmla="val 8516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Single Rider Lines:</a:t>
              </a:r>
              <a:endParaRPr sz="12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grpSp>
          <p:nvGrpSpPr>
            <p:cNvPr id="82" name="Google Shape;82;p13"/>
            <p:cNvGrpSpPr/>
            <p:nvPr/>
          </p:nvGrpSpPr>
          <p:grpSpPr>
            <a:xfrm>
              <a:off x="4072650" y="2720884"/>
              <a:ext cx="2960100" cy="674750"/>
              <a:chOff x="519900" y="2720884"/>
              <a:chExt cx="2960100" cy="674750"/>
            </a:xfrm>
          </p:grpSpPr>
          <p:cxnSp>
            <p:nvCxnSpPr>
              <p:cNvPr id="83" name="Google Shape;83;p13"/>
              <p:cNvCxnSpPr/>
              <p:nvPr/>
            </p:nvCxnSpPr>
            <p:spPr>
              <a:xfrm>
                <a:off x="519900" y="2720884"/>
                <a:ext cx="2960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13"/>
              <p:cNvCxnSpPr/>
              <p:nvPr/>
            </p:nvCxnSpPr>
            <p:spPr>
              <a:xfrm>
                <a:off x="519900" y="3062409"/>
                <a:ext cx="2960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13"/>
              <p:cNvCxnSpPr/>
              <p:nvPr/>
            </p:nvCxnSpPr>
            <p:spPr>
              <a:xfrm>
                <a:off x="519900" y="3395634"/>
                <a:ext cx="2960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86" name="Google Shape;86;p13"/>
            <p:cNvSpPr txBox="1"/>
            <p:nvPr/>
          </p:nvSpPr>
          <p:spPr>
            <a:xfrm>
              <a:off x="4076250" y="2520106"/>
              <a:ext cx="2952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1</a:t>
              </a:r>
              <a:endParaRPr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4076250" y="2861631"/>
              <a:ext cx="2952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2</a:t>
              </a:r>
              <a:endParaRPr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4076250" y="3195531"/>
              <a:ext cx="2952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3</a:t>
              </a:r>
              <a:endParaRPr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305850" y="3757525"/>
            <a:ext cx="4586700" cy="1496100"/>
          </a:xfrm>
          <a:prstGeom prst="roundRect">
            <a:avLst>
              <a:gd fmla="val 851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Must-Try Snacks: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527073" y="4297049"/>
            <a:ext cx="4151540" cy="696207"/>
            <a:chOff x="519900" y="2720884"/>
            <a:chExt cx="2960100" cy="674750"/>
          </a:xfrm>
        </p:grpSpPr>
        <p:cxnSp>
          <p:nvCxnSpPr>
            <p:cNvPr id="91" name="Google Shape;91;p13"/>
            <p:cNvCxnSpPr/>
            <p:nvPr/>
          </p:nvCxnSpPr>
          <p:spPr>
            <a:xfrm>
              <a:off x="519900" y="2720884"/>
              <a:ext cx="2960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519900" y="3062409"/>
              <a:ext cx="2960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519900" y="3395634"/>
              <a:ext cx="2960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4" name="Google Shape;94;p13"/>
          <p:cNvSpPr txBox="1"/>
          <p:nvPr/>
        </p:nvSpPr>
        <p:spPr>
          <a:xfrm>
            <a:off x="532161" y="4089950"/>
            <a:ext cx="4141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Item &amp; Location: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32161" y="4442344"/>
            <a:ext cx="4141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Item &amp; Location: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532161" y="4786871"/>
            <a:ext cx="4141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Item &amp; Location: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5041075" y="5363325"/>
            <a:ext cx="2213100" cy="1449900"/>
          </a:xfrm>
          <a:prstGeom prst="roundRect">
            <a:avLst>
              <a:gd fmla="val 851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Top Attractions: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2679450" y="5363325"/>
            <a:ext cx="2213100" cy="1449900"/>
          </a:xfrm>
          <a:prstGeom prst="roundRect">
            <a:avLst>
              <a:gd fmla="val 851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Stores to Visit: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317825" y="5363325"/>
            <a:ext cx="2213100" cy="1449900"/>
          </a:xfrm>
          <a:prstGeom prst="roundRect">
            <a:avLst>
              <a:gd fmla="val 851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Characters to Meet: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317825" y="6922925"/>
            <a:ext cx="6936300" cy="1173300"/>
            <a:chOff x="317825" y="6922925"/>
            <a:chExt cx="6936300" cy="1173300"/>
          </a:xfrm>
        </p:grpSpPr>
        <p:sp>
          <p:nvSpPr>
            <p:cNvPr id="101" name="Google Shape;101;p13"/>
            <p:cNvSpPr/>
            <p:nvPr/>
          </p:nvSpPr>
          <p:spPr>
            <a:xfrm>
              <a:off x="317825" y="6922925"/>
              <a:ext cx="6936300" cy="1173300"/>
            </a:xfrm>
            <a:prstGeom prst="roundRect">
              <a:avLst>
                <a:gd fmla="val 13905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Food Stops</a:t>
              </a:r>
              <a:r>
                <a:rPr lang="en" sz="12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:</a:t>
              </a:r>
              <a:endParaRPr sz="12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grpSp>
          <p:nvGrpSpPr>
            <p:cNvPr id="102" name="Google Shape;102;p13"/>
            <p:cNvGrpSpPr/>
            <p:nvPr/>
          </p:nvGrpSpPr>
          <p:grpSpPr>
            <a:xfrm>
              <a:off x="527064" y="7462234"/>
              <a:ext cx="6527613" cy="352385"/>
              <a:chOff x="519900" y="2720884"/>
              <a:chExt cx="2960100" cy="341525"/>
            </a:xfrm>
          </p:grpSpPr>
          <p:cxnSp>
            <p:nvCxnSpPr>
              <p:cNvPr id="103" name="Google Shape;103;p13"/>
              <p:cNvCxnSpPr/>
              <p:nvPr/>
            </p:nvCxnSpPr>
            <p:spPr>
              <a:xfrm>
                <a:off x="519900" y="2720884"/>
                <a:ext cx="2960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" name="Google Shape;104;p13"/>
              <p:cNvCxnSpPr/>
              <p:nvPr/>
            </p:nvCxnSpPr>
            <p:spPr>
              <a:xfrm>
                <a:off x="519900" y="3062409"/>
                <a:ext cx="2960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05" name="Google Shape;105;p13"/>
            <p:cNvSpPr txBox="1"/>
            <p:nvPr/>
          </p:nvSpPr>
          <p:spPr>
            <a:xfrm>
              <a:off x="527075" y="7255350"/>
              <a:ext cx="65277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Time &amp; Place:</a:t>
              </a:r>
              <a:endParaRPr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527075" y="7607749"/>
              <a:ext cx="65277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Time &amp; Place:</a:t>
              </a:r>
              <a:endParaRPr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317825" y="8205925"/>
            <a:ext cx="6936300" cy="1173300"/>
            <a:chOff x="317825" y="8205925"/>
            <a:chExt cx="6936300" cy="1173300"/>
          </a:xfrm>
        </p:grpSpPr>
        <p:sp>
          <p:nvSpPr>
            <p:cNvPr id="108" name="Google Shape;108;p13"/>
            <p:cNvSpPr/>
            <p:nvPr/>
          </p:nvSpPr>
          <p:spPr>
            <a:xfrm>
              <a:off x="317825" y="8205925"/>
              <a:ext cx="6936300" cy="1173300"/>
            </a:xfrm>
            <a:prstGeom prst="roundRect">
              <a:avLst>
                <a:gd fmla="val 13905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Reserved Dining:</a:t>
              </a:r>
              <a:endParaRPr sz="12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grpSp>
          <p:nvGrpSpPr>
            <p:cNvPr id="109" name="Google Shape;109;p13"/>
            <p:cNvGrpSpPr/>
            <p:nvPr/>
          </p:nvGrpSpPr>
          <p:grpSpPr>
            <a:xfrm>
              <a:off x="527064" y="8745234"/>
              <a:ext cx="6527613" cy="352385"/>
              <a:chOff x="519900" y="2720884"/>
              <a:chExt cx="2960100" cy="341525"/>
            </a:xfrm>
          </p:grpSpPr>
          <p:cxnSp>
            <p:nvCxnSpPr>
              <p:cNvPr id="110" name="Google Shape;110;p13"/>
              <p:cNvCxnSpPr/>
              <p:nvPr/>
            </p:nvCxnSpPr>
            <p:spPr>
              <a:xfrm>
                <a:off x="519900" y="2720884"/>
                <a:ext cx="2960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p13"/>
              <p:cNvCxnSpPr/>
              <p:nvPr/>
            </p:nvCxnSpPr>
            <p:spPr>
              <a:xfrm>
                <a:off x="519900" y="3062409"/>
                <a:ext cx="2960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12" name="Google Shape;112;p13"/>
            <p:cNvSpPr txBox="1"/>
            <p:nvPr/>
          </p:nvSpPr>
          <p:spPr>
            <a:xfrm>
              <a:off x="527075" y="8538350"/>
              <a:ext cx="65277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Time &amp; Restaurant:</a:t>
              </a:r>
              <a:endParaRPr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527075" y="8890749"/>
              <a:ext cx="65277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Time &amp; Restaurant:</a:t>
              </a:r>
              <a:endParaRPr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sp>
        <p:nvSpPr>
          <p:cNvPr id="114" name="Google Shape;114;p13"/>
          <p:cNvSpPr/>
          <p:nvPr/>
        </p:nvSpPr>
        <p:spPr>
          <a:xfrm>
            <a:off x="5041075" y="3757525"/>
            <a:ext cx="2213100" cy="1496100"/>
          </a:xfrm>
          <a:prstGeom prst="roundRect">
            <a:avLst>
              <a:gd fmla="val 851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Photo Spots: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317825" y="9488925"/>
            <a:ext cx="6936300" cy="914700"/>
          </a:xfrm>
          <a:prstGeom prst="roundRect">
            <a:avLst>
              <a:gd fmla="val 13905" name="adj"/>
            </a:avLst>
          </a:prstGeom>
          <a:solidFill>
            <a:srgbClr val="FAF5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Notes: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graphicFrame>
        <p:nvGraphicFramePr>
          <p:cNvPr id="116" name="Google Shape;116;p13"/>
          <p:cNvGraphicFramePr/>
          <p:nvPr/>
        </p:nvGraphicFramePr>
        <p:xfrm>
          <a:off x="527075" y="56212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{F5767A4D-F766-4E9C-B84E-60B269ACE830}</a:tableStyleId>
              </a:tblPr>
              <a:tblGrid>
                <a:gridCol w="1797175"/>
              </a:tblGrid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Google Shape;117;p13"/>
          <p:cNvGraphicFramePr/>
          <p:nvPr/>
        </p:nvGraphicFramePr>
        <p:xfrm>
          <a:off x="5247688" y="40421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{F5767A4D-F766-4E9C-B84E-60B269ACE830}</a:tableStyleId>
              </a:tblPr>
              <a:tblGrid>
                <a:gridCol w="1797175"/>
              </a:tblGrid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Google Shape;118;p13"/>
          <p:cNvGraphicFramePr/>
          <p:nvPr/>
        </p:nvGraphicFramePr>
        <p:xfrm>
          <a:off x="2887413" y="56212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{F5767A4D-F766-4E9C-B84E-60B269ACE830}</a:tableStyleId>
              </a:tblPr>
              <a:tblGrid>
                <a:gridCol w="1797175"/>
              </a:tblGrid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9" name="Google Shape;119;p13"/>
          <p:cNvGraphicFramePr/>
          <p:nvPr/>
        </p:nvGraphicFramePr>
        <p:xfrm>
          <a:off x="5247688" y="56212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{F5767A4D-F766-4E9C-B84E-60B269ACE830}</a:tableStyleId>
              </a:tblPr>
              <a:tblGrid>
                <a:gridCol w="1797175"/>
              </a:tblGrid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9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2891250" y="1420675"/>
            <a:ext cx="4362900" cy="1413900"/>
          </a:xfrm>
          <a:prstGeom prst="roundRect">
            <a:avLst>
              <a:gd fmla="val 851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Flight Details (Segment 1):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305850" y="2945375"/>
            <a:ext cx="2455200" cy="5478000"/>
          </a:xfrm>
          <a:prstGeom prst="roundRect">
            <a:avLst>
              <a:gd fmla="val 5308" name="adj"/>
            </a:avLst>
          </a:prstGeom>
          <a:solidFill>
            <a:schemeClr val="lt1"/>
          </a:solidFill>
          <a:ln cap="flat" cmpd="sng" w="10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1425" lIns="101425" spcFirstLastPara="1" rIns="101425" wrap="square" tIns="10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1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Carry-On Checklist:</a:t>
            </a:r>
            <a:endParaRPr sz="1331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305850" y="323625"/>
            <a:ext cx="6948300" cy="954600"/>
          </a:xfrm>
          <a:prstGeom prst="roundRect">
            <a:avLst>
              <a:gd fmla="val 11790" name="adj"/>
            </a:avLst>
          </a:prstGeom>
          <a:solidFill>
            <a:srgbClr val="FAF5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569400" y="442668"/>
            <a:ext cx="6421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Shantell Sans"/>
                <a:ea typeface="Shantell Sans"/>
                <a:cs typeface="Shantell Sans"/>
                <a:sym typeface="Shantell Sans"/>
              </a:rPr>
              <a:t>Disney Vacation Planner</a:t>
            </a:r>
            <a:endParaRPr sz="3200">
              <a:latin typeface="Shantell Sans"/>
              <a:ea typeface="Shantell Sans"/>
              <a:cs typeface="Shantell Sans"/>
              <a:sym typeface="Shantell Sans"/>
            </a:endParaRPr>
          </a:p>
        </p:txBody>
      </p:sp>
      <p:grpSp>
        <p:nvGrpSpPr>
          <p:cNvPr id="128" name="Google Shape;128;p14"/>
          <p:cNvGrpSpPr/>
          <p:nvPr/>
        </p:nvGrpSpPr>
        <p:grpSpPr>
          <a:xfrm>
            <a:off x="6405025" y="467268"/>
            <a:ext cx="627900" cy="627900"/>
            <a:chOff x="514175" y="468425"/>
            <a:chExt cx="627900" cy="627900"/>
          </a:xfrm>
        </p:grpSpPr>
        <p:sp>
          <p:nvSpPr>
            <p:cNvPr id="129" name="Google Shape;129;p14"/>
            <p:cNvSpPr/>
            <p:nvPr/>
          </p:nvSpPr>
          <p:spPr>
            <a:xfrm>
              <a:off x="514175" y="468425"/>
              <a:ext cx="627900" cy="627900"/>
            </a:xfrm>
            <a:prstGeom prst="ellipse">
              <a:avLst/>
            </a:prstGeom>
            <a:solidFill>
              <a:srgbClr val="EBE9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0" name="Google Shape;130;p14" title="Ресурс 2@2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6994" y="642613"/>
              <a:ext cx="422261" cy="279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" name="Google Shape;131;p14"/>
          <p:cNvGrpSpPr/>
          <p:nvPr/>
        </p:nvGrpSpPr>
        <p:grpSpPr>
          <a:xfrm>
            <a:off x="527075" y="467268"/>
            <a:ext cx="627900" cy="627900"/>
            <a:chOff x="514175" y="468425"/>
            <a:chExt cx="627900" cy="627900"/>
          </a:xfrm>
        </p:grpSpPr>
        <p:sp>
          <p:nvSpPr>
            <p:cNvPr id="132" name="Google Shape;132;p14"/>
            <p:cNvSpPr/>
            <p:nvPr/>
          </p:nvSpPr>
          <p:spPr>
            <a:xfrm>
              <a:off x="514175" y="468425"/>
              <a:ext cx="627900" cy="627900"/>
            </a:xfrm>
            <a:prstGeom prst="ellipse">
              <a:avLst/>
            </a:prstGeom>
            <a:solidFill>
              <a:srgbClr val="EBE9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3" name="Google Shape;133;p14" title="Ресурс 2@2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6994" y="642613"/>
              <a:ext cx="422261" cy="279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14"/>
          <p:cNvSpPr/>
          <p:nvPr/>
        </p:nvSpPr>
        <p:spPr>
          <a:xfrm>
            <a:off x="305877" y="1420664"/>
            <a:ext cx="2455192" cy="1413942"/>
          </a:xfrm>
          <a:prstGeom prst="roundRect">
            <a:avLst>
              <a:gd fmla="val 851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Airport Arrival Time: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305875" y="8542529"/>
            <a:ext cx="2455200" cy="1861200"/>
          </a:xfrm>
          <a:prstGeom prst="roundRect">
            <a:avLst>
              <a:gd fmla="val 778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Transportation Details: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2891250" y="8542525"/>
            <a:ext cx="4362900" cy="1861200"/>
          </a:xfrm>
          <a:prstGeom prst="roundRect">
            <a:avLst>
              <a:gd fmla="val 6004" name="adj"/>
            </a:avLst>
          </a:prstGeom>
          <a:solidFill>
            <a:srgbClr val="FAF5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Notes: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2891250" y="2945375"/>
            <a:ext cx="4362900" cy="286500"/>
          </a:xfrm>
          <a:prstGeom prst="roundRect">
            <a:avLst>
              <a:gd fmla="val 2509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Layover Details:</a:t>
            </a:r>
            <a:endParaRPr sz="10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2891250" y="3342675"/>
            <a:ext cx="4362900" cy="1413900"/>
          </a:xfrm>
          <a:prstGeom prst="roundRect">
            <a:avLst>
              <a:gd fmla="val 851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Flight Details (Segment 2):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grpSp>
        <p:nvGrpSpPr>
          <p:cNvPr id="139" name="Google Shape;139;p14"/>
          <p:cNvGrpSpPr/>
          <p:nvPr/>
        </p:nvGrpSpPr>
        <p:grpSpPr>
          <a:xfrm>
            <a:off x="3102857" y="3886549"/>
            <a:ext cx="3942300" cy="680410"/>
            <a:chOff x="3102857" y="3886549"/>
            <a:chExt cx="3942300" cy="680410"/>
          </a:xfrm>
        </p:grpSpPr>
        <p:cxnSp>
          <p:nvCxnSpPr>
            <p:cNvPr id="140" name="Google Shape;140;p14"/>
            <p:cNvCxnSpPr/>
            <p:nvPr/>
          </p:nvCxnSpPr>
          <p:spPr>
            <a:xfrm>
              <a:off x="3102857" y="3886549"/>
              <a:ext cx="3942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14"/>
            <p:cNvCxnSpPr/>
            <p:nvPr/>
          </p:nvCxnSpPr>
          <p:spPr>
            <a:xfrm>
              <a:off x="3102857" y="4226754"/>
              <a:ext cx="3942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14"/>
            <p:cNvCxnSpPr/>
            <p:nvPr/>
          </p:nvCxnSpPr>
          <p:spPr>
            <a:xfrm>
              <a:off x="3102857" y="4566960"/>
              <a:ext cx="3942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3" name="Google Shape;143;p14"/>
          <p:cNvSpPr txBox="1"/>
          <p:nvPr/>
        </p:nvSpPr>
        <p:spPr>
          <a:xfrm>
            <a:off x="3107652" y="3694563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Gate: 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3107652" y="4029562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Departure: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3107652" y="4364561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Arrival: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2891250" y="4867375"/>
            <a:ext cx="4362900" cy="286500"/>
          </a:xfrm>
          <a:prstGeom prst="roundRect">
            <a:avLst>
              <a:gd fmla="val 2509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Layover Details:</a:t>
            </a:r>
            <a:endParaRPr sz="10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2891250" y="5264675"/>
            <a:ext cx="4362900" cy="1413900"/>
          </a:xfrm>
          <a:prstGeom prst="roundRect">
            <a:avLst>
              <a:gd fmla="val 851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Flight Details (Segment 3):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2891250" y="6789375"/>
            <a:ext cx="4362900" cy="286500"/>
          </a:xfrm>
          <a:prstGeom prst="roundRect">
            <a:avLst>
              <a:gd fmla="val 2509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Layover Details:</a:t>
            </a:r>
            <a:endParaRPr sz="10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2891250" y="7186514"/>
            <a:ext cx="4362900" cy="1236600"/>
          </a:xfrm>
          <a:prstGeom prst="roundRect">
            <a:avLst>
              <a:gd fmla="val 851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Accommodation Details:</a:t>
            </a:r>
            <a:endParaRPr sz="1200"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grpSp>
        <p:nvGrpSpPr>
          <p:cNvPr id="150" name="Google Shape;150;p14"/>
          <p:cNvGrpSpPr/>
          <p:nvPr/>
        </p:nvGrpSpPr>
        <p:grpSpPr>
          <a:xfrm>
            <a:off x="3102706" y="7703008"/>
            <a:ext cx="3942209" cy="367282"/>
            <a:chOff x="3102706" y="7748990"/>
            <a:chExt cx="3942209" cy="367282"/>
          </a:xfrm>
        </p:grpSpPr>
        <p:cxnSp>
          <p:nvCxnSpPr>
            <p:cNvPr id="151" name="Google Shape;151;p14"/>
            <p:cNvCxnSpPr/>
            <p:nvPr/>
          </p:nvCxnSpPr>
          <p:spPr>
            <a:xfrm>
              <a:off x="3102706" y="7748990"/>
              <a:ext cx="3942209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" name="Google Shape;152;p14"/>
            <p:cNvCxnSpPr/>
            <p:nvPr/>
          </p:nvCxnSpPr>
          <p:spPr>
            <a:xfrm>
              <a:off x="3102706" y="8116272"/>
              <a:ext cx="3942209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3" name="Google Shape;153;p14"/>
          <p:cNvSpPr txBox="1"/>
          <p:nvPr/>
        </p:nvSpPr>
        <p:spPr>
          <a:xfrm>
            <a:off x="3107518" y="7535050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3107518" y="7915241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Check-in Time: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graphicFrame>
        <p:nvGraphicFramePr>
          <p:cNvPr id="155" name="Google Shape;155;p14"/>
          <p:cNvGraphicFramePr/>
          <p:nvPr/>
        </p:nvGraphicFramePr>
        <p:xfrm>
          <a:off x="527063" y="32451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{F5767A4D-F766-4E9C-B84E-60B269ACE830}</a:tableStyleId>
              </a:tblPr>
              <a:tblGrid>
                <a:gridCol w="2022475"/>
              </a:tblGrid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Shantell Sans"/>
                        <a:ea typeface="Shantell Sans"/>
                        <a:cs typeface="Shantell Sans"/>
                        <a:sym typeface="Shantell Sa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6" name="Google Shape;156;p14"/>
          <p:cNvGrpSpPr/>
          <p:nvPr/>
        </p:nvGrpSpPr>
        <p:grpSpPr>
          <a:xfrm>
            <a:off x="3102857" y="1967812"/>
            <a:ext cx="3942300" cy="680410"/>
            <a:chOff x="3102857" y="3886549"/>
            <a:chExt cx="3942300" cy="680410"/>
          </a:xfrm>
        </p:grpSpPr>
        <p:cxnSp>
          <p:nvCxnSpPr>
            <p:cNvPr id="157" name="Google Shape;157;p14"/>
            <p:cNvCxnSpPr/>
            <p:nvPr/>
          </p:nvCxnSpPr>
          <p:spPr>
            <a:xfrm>
              <a:off x="3102857" y="3886549"/>
              <a:ext cx="3942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Google Shape;158;p14"/>
            <p:cNvCxnSpPr/>
            <p:nvPr/>
          </p:nvCxnSpPr>
          <p:spPr>
            <a:xfrm>
              <a:off x="3102857" y="4226754"/>
              <a:ext cx="3942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14"/>
            <p:cNvCxnSpPr/>
            <p:nvPr/>
          </p:nvCxnSpPr>
          <p:spPr>
            <a:xfrm>
              <a:off x="3102857" y="4566960"/>
              <a:ext cx="3942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0" name="Google Shape;160;p14"/>
          <p:cNvSpPr txBox="1"/>
          <p:nvPr/>
        </p:nvSpPr>
        <p:spPr>
          <a:xfrm>
            <a:off x="3107652" y="1775825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Gate: 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3107652" y="2110825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Departure: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3107652" y="2445824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Arrival: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grpSp>
        <p:nvGrpSpPr>
          <p:cNvPr id="163" name="Google Shape;163;p14"/>
          <p:cNvGrpSpPr/>
          <p:nvPr/>
        </p:nvGrpSpPr>
        <p:grpSpPr>
          <a:xfrm>
            <a:off x="3102857" y="5803612"/>
            <a:ext cx="3942300" cy="680410"/>
            <a:chOff x="3102857" y="3886549"/>
            <a:chExt cx="3942300" cy="680410"/>
          </a:xfrm>
        </p:grpSpPr>
        <p:cxnSp>
          <p:nvCxnSpPr>
            <p:cNvPr id="164" name="Google Shape;164;p14"/>
            <p:cNvCxnSpPr/>
            <p:nvPr/>
          </p:nvCxnSpPr>
          <p:spPr>
            <a:xfrm>
              <a:off x="3102857" y="3886549"/>
              <a:ext cx="3942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14"/>
            <p:cNvCxnSpPr/>
            <p:nvPr/>
          </p:nvCxnSpPr>
          <p:spPr>
            <a:xfrm>
              <a:off x="3102857" y="4226754"/>
              <a:ext cx="3942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14"/>
            <p:cNvCxnSpPr/>
            <p:nvPr/>
          </p:nvCxnSpPr>
          <p:spPr>
            <a:xfrm>
              <a:off x="3102857" y="4566960"/>
              <a:ext cx="3942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7" name="Google Shape;167;p14"/>
          <p:cNvSpPr txBox="1"/>
          <p:nvPr/>
        </p:nvSpPr>
        <p:spPr>
          <a:xfrm>
            <a:off x="3107652" y="5611625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Gate: 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3107652" y="5946625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Departure: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3107652" y="6281624"/>
            <a:ext cx="393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rPr>
              <a:t>Arrival:</a:t>
            </a:r>
            <a:endParaRPr sz="1000">
              <a:solidFill>
                <a:schemeClr val="dk1"/>
              </a:solidFill>
              <a:latin typeface="Shantell Sans SemiBold"/>
              <a:ea typeface="Shantell Sans SemiBold"/>
              <a:cs typeface="Shantell Sans SemiBold"/>
              <a:sym typeface="Shantell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