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 SemiBold"/>
      <p:regular r:id="rId7"/>
      <p:bold r:id="rId8"/>
      <p:italic r:id="rId9"/>
      <p:boldItalic r:id="rId10"/>
    </p:embeddedFont>
    <p:embeddedFont>
      <p:font typeface="Sour Gummy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regular.fntdata"/><Relationship Id="rId10" Type="http://schemas.openxmlformats.org/officeDocument/2006/relationships/font" Target="fonts/SourGummySemiBold-boldItalic.fntdata"/><Relationship Id="rId13" Type="http://schemas.openxmlformats.org/officeDocument/2006/relationships/font" Target="fonts/SourGummy-italic.fntdata"/><Relationship Id="rId12" Type="http://schemas.openxmlformats.org/officeDocument/2006/relationships/font" Target="fonts/SourGumm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SemiBold-italic.fntdata"/><Relationship Id="rId14" Type="http://schemas.openxmlformats.org/officeDocument/2006/relationships/font" Target="fonts/SourGumm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SemiBold-regular.fntdata"/><Relationship Id="rId8" Type="http://schemas.openxmlformats.org/officeDocument/2006/relationships/font" Target="fonts/SourGummy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1pPr>
            <a:lvl2pPr lvl="1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2pPr>
            <a:lvl3pPr lvl="2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3pPr>
            <a:lvl4pPr lvl="3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4pPr>
            <a:lvl5pPr lvl="4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5pPr>
            <a:lvl6pPr lvl="5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6pPr>
            <a:lvl7pPr lvl="6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7pPr>
            <a:lvl8pPr lvl="7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8pPr>
            <a:lvl9pPr lvl="8" algn="ctr">
              <a:spcBef>
                <a:spcPts val="0"/>
              </a:spcBef>
              <a:spcAft>
                <a:spcPts val="0"/>
              </a:spcAft>
              <a:buSzPts val="6469"/>
              <a:buNone/>
              <a:defRPr sz="6469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1pPr>
            <a:lvl2pPr lvl="1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2pPr>
            <a:lvl3pPr lvl="2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3pPr>
            <a:lvl4pPr lvl="3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4pPr>
            <a:lvl5pPr lvl="4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5pPr>
            <a:lvl6pPr lvl="5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6pPr>
            <a:lvl7pPr lvl="6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7pPr>
            <a:lvl8pPr lvl="7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8pPr>
            <a:lvl9pPr lvl="8" algn="ctr">
              <a:spcBef>
                <a:spcPts val="0"/>
              </a:spcBef>
              <a:spcAft>
                <a:spcPts val="0"/>
              </a:spcAft>
              <a:buSzPts val="14929"/>
              <a:buNone/>
              <a:defRPr sz="14929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70800" lvl="0" marL="457200" algn="ctr">
              <a:spcBef>
                <a:spcPts val="0"/>
              </a:spcBef>
              <a:spcAft>
                <a:spcPts val="0"/>
              </a:spcAft>
              <a:buSzPts val="2239"/>
              <a:buChar char="●"/>
              <a:defRPr sz="2239"/>
            </a:lvl1pPr>
            <a:lvl2pPr indent="-339200" lvl="1" marL="914400" algn="ctr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2pPr>
            <a:lvl3pPr indent="-339200" lvl="2" marL="1371600" algn="ctr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3pPr>
            <a:lvl4pPr indent="-339200" lvl="3" marL="1828800" algn="ctr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4pPr>
            <a:lvl5pPr indent="-339200" lvl="4" marL="2286000" algn="ctr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5pPr>
            <a:lvl6pPr indent="-339200" lvl="5" marL="2743200" algn="ctr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6pPr>
            <a:lvl7pPr indent="-339200" lvl="6" marL="3200400" algn="ctr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7pPr>
            <a:lvl8pPr indent="-339200" lvl="7" marL="3657600" algn="ctr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8pPr>
            <a:lvl9pPr indent="-339200" lvl="8" marL="4114800" algn="ctr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1pPr>
            <a:lvl2pPr lvl="1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2pPr>
            <a:lvl3pPr lvl="2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3pPr>
            <a:lvl4pPr lvl="3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4pPr>
            <a:lvl5pPr lvl="4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5pPr>
            <a:lvl6pPr lvl="5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6pPr>
            <a:lvl7pPr lvl="6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7pPr>
            <a:lvl8pPr lvl="7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8pPr>
            <a:lvl9pPr lvl="8" algn="ctr">
              <a:spcBef>
                <a:spcPts val="0"/>
              </a:spcBef>
              <a:spcAft>
                <a:spcPts val="0"/>
              </a:spcAft>
              <a:buSzPts val="4479"/>
              <a:buNone/>
              <a:defRPr sz="4479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1pPr>
            <a:lvl2pPr lvl="1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2pPr>
            <a:lvl3pPr lvl="2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3pPr>
            <a:lvl4pPr lvl="3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4pPr>
            <a:lvl5pPr lvl="4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5pPr>
            <a:lvl6pPr lvl="5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6pPr>
            <a:lvl7pPr lvl="6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7pPr>
            <a:lvl8pPr lvl="7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8pPr>
            <a:lvl9pPr lvl="8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70800" lvl="0" marL="457200">
              <a:spcBef>
                <a:spcPts val="0"/>
              </a:spcBef>
              <a:spcAft>
                <a:spcPts val="0"/>
              </a:spcAft>
              <a:buSzPts val="2239"/>
              <a:buChar char="●"/>
              <a:defRPr sz="2239"/>
            </a:lvl1pPr>
            <a:lvl2pPr indent="-339200" lvl="1" marL="9144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2pPr>
            <a:lvl3pPr indent="-339200" lvl="2" marL="13716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3pPr>
            <a:lvl4pPr indent="-339200" lvl="3" marL="18288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4pPr>
            <a:lvl5pPr indent="-339200" lvl="4" marL="22860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5pPr>
            <a:lvl6pPr indent="-339200" lvl="5" marL="27432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6pPr>
            <a:lvl7pPr indent="-339200" lvl="6" marL="32004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7pPr>
            <a:lvl8pPr indent="-339200" lvl="7" marL="36576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8pPr>
            <a:lvl9pPr indent="-339200" lvl="8" marL="41148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1pPr>
            <a:lvl2pPr lvl="1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2pPr>
            <a:lvl3pPr lvl="2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3pPr>
            <a:lvl4pPr lvl="3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4pPr>
            <a:lvl5pPr lvl="4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5pPr>
            <a:lvl6pPr lvl="5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6pPr>
            <a:lvl7pPr lvl="6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7pPr>
            <a:lvl8pPr lvl="7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8pPr>
            <a:lvl9pPr lvl="8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9200" lvl="0" marL="4572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1pPr>
            <a:lvl2pPr indent="-323400" lvl="1" marL="9144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2pPr>
            <a:lvl3pPr indent="-323400" lvl="2" marL="13716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3pPr>
            <a:lvl4pPr indent="-323400" lvl="3" marL="18288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4pPr>
            <a:lvl5pPr indent="-323400" lvl="4" marL="22860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5pPr>
            <a:lvl6pPr indent="-323400" lvl="5" marL="27432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6pPr>
            <a:lvl7pPr indent="-323400" lvl="6" marL="32004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7pPr>
            <a:lvl8pPr indent="-323400" lvl="7" marL="36576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8pPr>
            <a:lvl9pPr indent="-323400" lvl="8" marL="41148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9200" lvl="0" marL="4572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1pPr>
            <a:lvl2pPr indent="-323400" lvl="1" marL="9144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2pPr>
            <a:lvl3pPr indent="-323400" lvl="2" marL="13716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3pPr>
            <a:lvl4pPr indent="-323400" lvl="3" marL="18288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4pPr>
            <a:lvl5pPr indent="-323400" lvl="4" marL="22860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5pPr>
            <a:lvl6pPr indent="-323400" lvl="5" marL="27432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6pPr>
            <a:lvl7pPr indent="-323400" lvl="6" marL="32004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7pPr>
            <a:lvl8pPr indent="-323400" lvl="7" marL="36576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8pPr>
            <a:lvl9pPr indent="-323400" lvl="8" marL="41148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1pPr>
            <a:lvl2pPr lvl="1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2pPr>
            <a:lvl3pPr lvl="2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3pPr>
            <a:lvl4pPr lvl="3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4pPr>
            <a:lvl5pPr lvl="4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5pPr>
            <a:lvl6pPr lvl="5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6pPr>
            <a:lvl7pPr lvl="6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7pPr>
            <a:lvl8pPr lvl="7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8pPr>
            <a:lvl9pPr lvl="8">
              <a:spcBef>
                <a:spcPts val="0"/>
              </a:spcBef>
              <a:spcAft>
                <a:spcPts val="0"/>
              </a:spcAft>
              <a:buSzPts val="3483"/>
              <a:buNone/>
              <a:defRPr sz="348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1pPr>
            <a:lvl2pPr lvl="1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2pPr>
            <a:lvl3pPr lvl="2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3pPr>
            <a:lvl4pPr lvl="3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4pPr>
            <a:lvl5pPr lvl="4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5pPr>
            <a:lvl6pPr lvl="5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6pPr>
            <a:lvl7pPr lvl="6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7pPr>
            <a:lvl8pPr lvl="7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8pPr>
            <a:lvl9pPr lvl="8">
              <a:spcBef>
                <a:spcPts val="0"/>
              </a:spcBef>
              <a:spcAft>
                <a:spcPts val="0"/>
              </a:spcAft>
              <a:buSzPts val="2986"/>
              <a:buNone/>
              <a:defRPr sz="298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23400" lvl="0" marL="4572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1pPr>
            <a:lvl2pPr indent="-323400" lvl="1" marL="9144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2pPr>
            <a:lvl3pPr indent="-323400" lvl="2" marL="13716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3pPr>
            <a:lvl4pPr indent="-323400" lvl="3" marL="18288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4pPr>
            <a:lvl5pPr indent="-323400" lvl="4" marL="22860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5pPr>
            <a:lvl6pPr indent="-323400" lvl="5" marL="27432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6pPr>
            <a:lvl7pPr indent="-323400" lvl="6" marL="3200400">
              <a:spcBef>
                <a:spcPts val="0"/>
              </a:spcBef>
              <a:spcAft>
                <a:spcPts val="0"/>
              </a:spcAft>
              <a:buSzPts val="1493"/>
              <a:buChar char="●"/>
              <a:defRPr sz="1493"/>
            </a:lvl7pPr>
            <a:lvl8pPr indent="-323400" lvl="7" marL="3657600">
              <a:spcBef>
                <a:spcPts val="0"/>
              </a:spcBef>
              <a:spcAft>
                <a:spcPts val="0"/>
              </a:spcAft>
              <a:buSzPts val="1493"/>
              <a:buChar char="○"/>
              <a:defRPr sz="1493"/>
            </a:lvl8pPr>
            <a:lvl9pPr indent="-323400" lvl="8" marL="4114800">
              <a:spcBef>
                <a:spcPts val="0"/>
              </a:spcBef>
              <a:spcAft>
                <a:spcPts val="0"/>
              </a:spcAft>
              <a:buSzPts val="1493"/>
              <a:buChar char="■"/>
              <a:defRPr sz="149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1pPr>
            <a:lvl2pPr lvl="1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2pPr>
            <a:lvl3pPr lvl="2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3pPr>
            <a:lvl4pPr lvl="3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4pPr>
            <a:lvl5pPr lvl="4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5pPr>
            <a:lvl6pPr lvl="5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6pPr>
            <a:lvl7pPr lvl="6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7pPr>
            <a:lvl8pPr lvl="7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8pPr>
            <a:lvl9pPr lvl="8">
              <a:spcBef>
                <a:spcPts val="0"/>
              </a:spcBef>
              <a:spcAft>
                <a:spcPts val="0"/>
              </a:spcAft>
              <a:buSzPts val="5972"/>
              <a:buNone/>
              <a:defRPr sz="597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1pPr>
            <a:lvl2pPr lvl="1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2pPr>
            <a:lvl3pPr lvl="2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3pPr>
            <a:lvl4pPr lvl="3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4pPr>
            <a:lvl5pPr lvl="4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5pPr>
            <a:lvl6pPr lvl="5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6pPr>
            <a:lvl7pPr lvl="6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7pPr>
            <a:lvl8pPr lvl="7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8pPr>
            <a:lvl9pPr lvl="8" algn="ctr">
              <a:spcBef>
                <a:spcPts val="0"/>
              </a:spcBef>
              <a:spcAft>
                <a:spcPts val="0"/>
              </a:spcAft>
              <a:buSzPts val="5225"/>
              <a:buNone/>
              <a:defRPr sz="5225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13"/>
              <a:buNone/>
              <a:defRPr sz="2613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370800" lvl="0" marL="457200">
              <a:spcBef>
                <a:spcPts val="0"/>
              </a:spcBef>
              <a:spcAft>
                <a:spcPts val="0"/>
              </a:spcAft>
              <a:buSzPts val="2239"/>
              <a:buChar char="●"/>
              <a:defRPr sz="2239"/>
            </a:lvl1pPr>
            <a:lvl2pPr indent="-339200" lvl="1" marL="9144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2pPr>
            <a:lvl3pPr indent="-339200" lvl="2" marL="13716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3pPr>
            <a:lvl4pPr indent="-339200" lvl="3" marL="18288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4pPr>
            <a:lvl5pPr indent="-339200" lvl="4" marL="22860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5pPr>
            <a:lvl6pPr indent="-339200" lvl="5" marL="27432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6pPr>
            <a:lvl7pPr indent="-339200" lvl="6" marL="3200400">
              <a:spcBef>
                <a:spcPts val="0"/>
              </a:spcBef>
              <a:spcAft>
                <a:spcPts val="0"/>
              </a:spcAft>
              <a:buSzPts val="1742"/>
              <a:buChar char="●"/>
              <a:defRPr sz="1742"/>
            </a:lvl7pPr>
            <a:lvl8pPr indent="-339200" lvl="7" marL="3657600">
              <a:spcBef>
                <a:spcPts val="0"/>
              </a:spcBef>
              <a:spcAft>
                <a:spcPts val="0"/>
              </a:spcAft>
              <a:buSzPts val="1742"/>
              <a:buChar char="○"/>
              <a:defRPr sz="1742"/>
            </a:lvl8pPr>
            <a:lvl9pPr indent="-339200" lvl="8" marL="4114800">
              <a:spcBef>
                <a:spcPts val="0"/>
              </a:spcBef>
              <a:spcAft>
                <a:spcPts val="0"/>
              </a:spcAft>
              <a:buSzPts val="1742"/>
              <a:buChar char="■"/>
              <a:defRPr sz="174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39"/>
              <a:buNone/>
              <a:defRPr sz="2239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 sz="1244"/>
            </a:lvl1pPr>
            <a:lvl2pPr lvl="1">
              <a:buNone/>
              <a:defRPr sz="1244"/>
            </a:lvl2pPr>
            <a:lvl3pPr lvl="2">
              <a:buNone/>
              <a:defRPr sz="1244"/>
            </a:lvl3pPr>
            <a:lvl4pPr lvl="3">
              <a:buNone/>
              <a:defRPr sz="1244"/>
            </a:lvl4pPr>
            <a:lvl5pPr lvl="4">
              <a:buNone/>
              <a:defRPr sz="1244"/>
            </a:lvl5pPr>
            <a:lvl6pPr lvl="5">
              <a:buNone/>
              <a:defRPr sz="1244"/>
            </a:lvl6pPr>
            <a:lvl7pPr lvl="6">
              <a:buNone/>
              <a:defRPr sz="1244"/>
            </a:lvl7pPr>
            <a:lvl8pPr lvl="7">
              <a:buNone/>
              <a:defRPr sz="1244"/>
            </a:lvl8pPr>
            <a:lvl9pPr lvl="8">
              <a:buNone/>
              <a:defRPr sz="1244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83"/>
              <a:buNone/>
              <a:defRPr sz="348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70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39"/>
              <a:buChar char="●"/>
              <a:defRPr sz="2239">
                <a:solidFill>
                  <a:schemeClr val="dk2"/>
                </a:solidFill>
              </a:defRPr>
            </a:lvl1pPr>
            <a:lvl2pPr indent="-3392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○"/>
              <a:defRPr sz="1742">
                <a:solidFill>
                  <a:schemeClr val="dk2"/>
                </a:solidFill>
              </a:defRPr>
            </a:lvl2pPr>
            <a:lvl3pPr indent="-3392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■"/>
              <a:defRPr sz="1742">
                <a:solidFill>
                  <a:schemeClr val="dk2"/>
                </a:solidFill>
              </a:defRPr>
            </a:lvl3pPr>
            <a:lvl4pPr indent="-3392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●"/>
              <a:defRPr sz="1742">
                <a:solidFill>
                  <a:schemeClr val="dk2"/>
                </a:solidFill>
              </a:defRPr>
            </a:lvl4pPr>
            <a:lvl5pPr indent="-3392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○"/>
              <a:defRPr sz="1742">
                <a:solidFill>
                  <a:schemeClr val="dk2"/>
                </a:solidFill>
              </a:defRPr>
            </a:lvl5pPr>
            <a:lvl6pPr indent="-3392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■"/>
              <a:defRPr sz="1742">
                <a:solidFill>
                  <a:schemeClr val="dk2"/>
                </a:solidFill>
              </a:defRPr>
            </a:lvl6pPr>
            <a:lvl7pPr indent="-3392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●"/>
              <a:defRPr sz="1742">
                <a:solidFill>
                  <a:schemeClr val="dk2"/>
                </a:solidFill>
              </a:defRPr>
            </a:lvl7pPr>
            <a:lvl8pPr indent="-3392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○"/>
              <a:defRPr sz="1742">
                <a:solidFill>
                  <a:schemeClr val="dk2"/>
                </a:solidFill>
              </a:defRPr>
            </a:lvl8pPr>
            <a:lvl9pPr indent="-3392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42"/>
              <a:buChar char="■"/>
              <a:defRPr sz="174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r">
              <a:buNone/>
              <a:defRPr sz="1244">
                <a:solidFill>
                  <a:schemeClr val="dk2"/>
                </a:solidFill>
              </a:defRPr>
            </a:lvl1pPr>
            <a:lvl2pPr lvl="1" algn="r">
              <a:buNone/>
              <a:defRPr sz="1244">
                <a:solidFill>
                  <a:schemeClr val="dk2"/>
                </a:solidFill>
              </a:defRPr>
            </a:lvl2pPr>
            <a:lvl3pPr lvl="2" algn="r">
              <a:buNone/>
              <a:defRPr sz="1244">
                <a:solidFill>
                  <a:schemeClr val="dk2"/>
                </a:solidFill>
              </a:defRPr>
            </a:lvl3pPr>
            <a:lvl4pPr lvl="3" algn="r">
              <a:buNone/>
              <a:defRPr sz="1244">
                <a:solidFill>
                  <a:schemeClr val="dk2"/>
                </a:solidFill>
              </a:defRPr>
            </a:lvl4pPr>
            <a:lvl5pPr lvl="4" algn="r">
              <a:buNone/>
              <a:defRPr sz="1244">
                <a:solidFill>
                  <a:schemeClr val="dk2"/>
                </a:solidFill>
              </a:defRPr>
            </a:lvl5pPr>
            <a:lvl6pPr lvl="5" algn="r">
              <a:buNone/>
              <a:defRPr sz="1244">
                <a:solidFill>
                  <a:schemeClr val="dk2"/>
                </a:solidFill>
              </a:defRPr>
            </a:lvl6pPr>
            <a:lvl7pPr lvl="6" algn="r">
              <a:buNone/>
              <a:defRPr sz="1244">
                <a:solidFill>
                  <a:schemeClr val="dk2"/>
                </a:solidFill>
              </a:defRPr>
            </a:lvl7pPr>
            <a:lvl8pPr lvl="7" algn="r">
              <a:buNone/>
              <a:defRPr sz="1244">
                <a:solidFill>
                  <a:schemeClr val="dk2"/>
                </a:solidFill>
              </a:defRPr>
            </a:lvl8pPr>
            <a:lvl9pPr lvl="8" algn="r">
              <a:buNone/>
              <a:defRPr sz="1244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11654" y="406899"/>
            <a:ext cx="6837637" cy="1610434"/>
            <a:chOff x="1045602" y="1033525"/>
            <a:chExt cx="17367632" cy="4090510"/>
          </a:xfrm>
        </p:grpSpPr>
        <p:pic>
          <p:nvPicPr>
            <p:cNvPr id="55" name="Google Shape;55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45602" y="1033525"/>
              <a:ext cx="3472746" cy="40057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703747" y="1990502"/>
              <a:ext cx="1792906" cy="29397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682055" y="2277167"/>
              <a:ext cx="3731182" cy="264897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 title="Ресурс 4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0639175" y="1990488"/>
              <a:ext cx="4554950" cy="31335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 title="Ресурс 5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14302275" y="1165500"/>
              <a:ext cx="4110959" cy="38738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0" name="Google Shape;60;p13"/>
          <p:cNvGrpSpPr/>
          <p:nvPr/>
        </p:nvGrpSpPr>
        <p:grpSpPr>
          <a:xfrm>
            <a:off x="585522" y="2160896"/>
            <a:ext cx="1973700" cy="2496951"/>
            <a:chOff x="585522" y="2160896"/>
            <a:chExt cx="1973700" cy="2496951"/>
          </a:xfrm>
        </p:grpSpPr>
        <p:sp>
          <p:nvSpPr>
            <p:cNvPr id="61" name="Google Shape;61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Walking Shoes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Socks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Shirts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Pajamas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Shorts/Skirts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Sunglasses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Sweatshirt/Jacket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Accessories/Jewelry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Underwear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Pants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CLOTHING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2793147" y="2160896"/>
            <a:ext cx="1973700" cy="2496951"/>
            <a:chOff x="585522" y="2160896"/>
            <a:chExt cx="1973700" cy="2496951"/>
          </a:xfrm>
        </p:grpSpPr>
        <p:sp>
          <p:nvSpPr>
            <p:cNvPr id="64" name="Google Shape;64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Deodorant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Shampoo + Conditioner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Makeup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Toothbrush + Toothpaste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Body Wash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Glasses/Contacts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Razor + Shaving Cream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Hairbrush + Styling Tools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Travel Hand Soap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Hair Products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TOILETRIES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66" name="Google Shape;66;p13"/>
          <p:cNvGrpSpPr/>
          <p:nvPr/>
        </p:nvGrpSpPr>
        <p:grpSpPr>
          <a:xfrm>
            <a:off x="5000772" y="2160896"/>
            <a:ext cx="1973700" cy="2496951"/>
            <a:chOff x="585522" y="2160896"/>
            <a:chExt cx="1973700" cy="2496951"/>
          </a:xfrm>
        </p:grpSpPr>
        <p:sp>
          <p:nvSpPr>
            <p:cNvPr id="67" name="Google Shape;67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Headphones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Camera Batteries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Phone + Charger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Tablet + Charger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Cooling Neck Fan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Camera + Charger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Game Console + Charger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Camera Cards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eBook Reader + Charger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Power Bank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ELECTRONICS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585522" y="4905221"/>
            <a:ext cx="1973700" cy="2496951"/>
            <a:chOff x="585522" y="2160896"/>
            <a:chExt cx="1973700" cy="2496951"/>
          </a:xfrm>
        </p:grpSpPr>
        <p:sp>
          <p:nvSpPr>
            <p:cNvPr id="70" name="Google Shape;70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Sunscreen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MagicBand + Tickets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Autograph Book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Reusable Straws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Mickey Ears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Line Games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Fan/Cooling Towels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Umbrella/Poncho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Trading Pins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Refillable Water Bottle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PARK DAYS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2793147" y="4905221"/>
            <a:ext cx="1973700" cy="2496951"/>
            <a:chOff x="585522" y="2160896"/>
            <a:chExt cx="1973700" cy="2496951"/>
          </a:xfrm>
        </p:grpSpPr>
        <p:sp>
          <p:nvSpPr>
            <p:cNvPr id="73" name="Google Shape;73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Swimsuits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Pool Toys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Goggles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Flip-Flops/Sandals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Swim Cover-Ups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Beach Towels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Flotation Devices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Laundry Soap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Dress-Up Clothes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Sun Hat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RESORT DAYS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5000772" y="4905221"/>
            <a:ext cx="1973700" cy="2496951"/>
            <a:chOff x="585522" y="2160896"/>
            <a:chExt cx="1973700" cy="2496951"/>
          </a:xfrm>
        </p:grpSpPr>
        <p:sp>
          <p:nvSpPr>
            <p:cNvPr id="76" name="Google Shape;76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ID/Passport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Travel Pillow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Ear Plugs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Books/Magazines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Reservation Info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Travel Games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Downloaded Movies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Car Seat/Stroller Bag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Compression Socks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Coloring/Activity Books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TRAVEL DAYS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585522" y="7649546"/>
            <a:ext cx="1973700" cy="2496951"/>
            <a:chOff x="585522" y="2160896"/>
            <a:chExt cx="1973700" cy="2496951"/>
          </a:xfrm>
        </p:grpSpPr>
        <p:sp>
          <p:nvSpPr>
            <p:cNvPr id="79" name="Google Shape;79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Pacifier + Strap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Diapers + Swim Diapers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Wipes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Baby Toys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Changing Pad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Bottle Cleaner + Soap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Lovey/Blanket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Formula/Milk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Sippy Cup/Bottles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Bath Soap/Shampoo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BABY CARE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2793147" y="7649546"/>
            <a:ext cx="1973700" cy="2496951"/>
            <a:chOff x="585522" y="2160896"/>
            <a:chExt cx="1973700" cy="2496951"/>
          </a:xfrm>
        </p:grpSpPr>
        <p:sp>
          <p:nvSpPr>
            <p:cNvPr id="82" name="Google Shape;82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Trail Mix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Juice Boxes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Chips/Crackers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Water Bottles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Granola Bars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Small Cooler + Ice Packs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Applesauce Pouches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Jerky/Meat Sticks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Dried Fruit/Fruit Snacks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Cereal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FOOD/DRINKS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5000772" y="7649546"/>
            <a:ext cx="1973700" cy="2496951"/>
            <a:chOff x="585522" y="2160896"/>
            <a:chExt cx="1973700" cy="2496951"/>
          </a:xfrm>
        </p:grpSpPr>
        <p:sp>
          <p:nvSpPr>
            <p:cNvPr id="85" name="Google Shape;85;p13"/>
            <p:cNvSpPr/>
            <p:nvPr/>
          </p:nvSpPr>
          <p:spPr>
            <a:xfrm>
              <a:off x="585522" y="2328947"/>
              <a:ext cx="1973700" cy="2328900"/>
            </a:xfrm>
            <a:prstGeom prst="roundRect">
              <a:avLst>
                <a:gd fmla="val 5483" name="adj"/>
              </a:avLst>
            </a:prstGeom>
            <a:noFill/>
            <a:ln cap="flat" cmpd="sng" w="150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6000" lIns="144000" spcFirstLastPara="1" rIns="36000" wrap="square" tIns="252000">
              <a:noAutofit/>
            </a:bodyPr>
            <a:lstStyle/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Hand Sanitizer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Masks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Ziploc Bags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Disney Gift Cards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Park Bag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Disinfecting Wipes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Hidden Mickey Book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Thermometer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Medications + First Aid Kit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  <a:p>
              <a:pPr indent="-155000" lvl="0" marL="18000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E5DDD0"/>
                </a:buClr>
                <a:buSzPts val="1024"/>
                <a:buFont typeface="Sour Gummy"/>
                <a:buChar char="●"/>
              </a:pPr>
              <a:r>
                <a:rPr lang="en" sz="1024">
                  <a:latin typeface="Sour Gummy"/>
                  <a:ea typeface="Sour Gummy"/>
                  <a:cs typeface="Sour Gummy"/>
                  <a:sym typeface="Sour Gummy"/>
                </a:rPr>
                <a:t>Stroller Name Tag</a:t>
              </a:r>
              <a:endParaRPr sz="1024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872530" y="2160896"/>
              <a:ext cx="1437000" cy="371400"/>
            </a:xfrm>
            <a:prstGeom prst="roundRect">
              <a:avLst>
                <a:gd fmla="val 16667" name="adj"/>
              </a:avLst>
            </a:prstGeom>
            <a:solidFill>
              <a:srgbClr val="FCF0DB"/>
            </a:solidFill>
            <a:ln>
              <a:noFill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EXTRAS</a:t>
              </a:r>
              <a:endParaRPr sz="1500"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sp>
        <p:nvSpPr>
          <p:cNvPr id="87" name="Google Shape;87;p13"/>
          <p:cNvSpPr txBox="1"/>
          <p:nvPr/>
        </p:nvSpPr>
        <p:spPr>
          <a:xfrm>
            <a:off x="1747950" y="134053"/>
            <a:ext cx="4064100" cy="692700"/>
          </a:xfrm>
          <a:prstGeom prst="rect">
            <a:avLst/>
          </a:prstGeom>
          <a:noFill/>
          <a:ln>
            <a:noFill/>
          </a:ln>
          <a:effectLst>
            <a:outerShdw rotWithShape="0" algn="bl" dir="600000" dist="28575">
              <a:srgbClr val="FCF0DB"/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Disney Packing List</a:t>
            </a:r>
            <a:endParaRPr sz="33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