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Raleway"/>
      <p:regular r:id="rId8"/>
      <p:bold r:id="rId9"/>
      <p:italic r:id="rId10"/>
      <p:boldItalic r:id="rId11"/>
    </p:embeddedFont>
    <p:embeddedFont>
      <p:font typeface="Open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Italic.fntdata"/><Relationship Id="rId10" Type="http://schemas.openxmlformats.org/officeDocument/2006/relationships/font" Target="fonts/Raleway-italic.fntdata"/><Relationship Id="rId13" Type="http://schemas.openxmlformats.org/officeDocument/2006/relationships/font" Target="fonts/OpenSans-bold.fntdata"/><Relationship Id="rId12" Type="http://schemas.openxmlformats.org/officeDocument/2006/relationships/font" Target="fonts/OpenSa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bold.fntdata"/><Relationship Id="rId15" Type="http://schemas.openxmlformats.org/officeDocument/2006/relationships/font" Target="fonts/OpenSans-boldItalic.fntdata"/><Relationship Id="rId14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072cc06254_0_8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072cc0625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9.jpg"/><Relationship Id="rId9" Type="http://schemas.openxmlformats.org/officeDocument/2006/relationships/image" Target="../media/image4.png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7" Type="http://schemas.openxmlformats.org/officeDocument/2006/relationships/image" Target="../media/image6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3D402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9" y="0"/>
            <a:ext cx="3195062" cy="183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19247" y="402872"/>
            <a:ext cx="601275" cy="6388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896264" y="1086767"/>
            <a:ext cx="1416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RESTAURANT</a:t>
            </a:r>
            <a:endParaRPr b="1" sz="150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Business card</a:t>
            </a:r>
            <a:endParaRPr sz="100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1259" y="0"/>
            <a:ext cx="1169131" cy="183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 rotWithShape="1">
          <a:blip r:embed="rId4">
            <a:alphaModFix/>
          </a:blip>
          <a:srcRect b="34180" l="42550" r="2368" t="28588"/>
          <a:stretch/>
        </p:blipFill>
        <p:spPr>
          <a:xfrm>
            <a:off x="2031250" y="190125"/>
            <a:ext cx="418500" cy="418500"/>
          </a:xfrm>
          <a:prstGeom prst="ellipse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28575" rotWithShape="0" algn="bl">
              <a:srgbClr val="000000">
                <a:alpha val="16000"/>
              </a:srgbClr>
            </a:outerShdw>
          </a:effectLst>
        </p:spPr>
      </p:pic>
      <p:pic>
        <p:nvPicPr>
          <p:cNvPr id="64" name="Google Shape;64;p14"/>
          <p:cNvPicPr preferRelativeResize="0"/>
          <p:nvPr/>
        </p:nvPicPr>
        <p:blipFill rotWithShape="1">
          <a:blip r:embed="rId5">
            <a:alphaModFix/>
          </a:blip>
          <a:srcRect b="3952" l="4703" r="7059" t="37223"/>
          <a:stretch/>
        </p:blipFill>
        <p:spPr>
          <a:xfrm>
            <a:off x="1588689" y="583675"/>
            <a:ext cx="566700" cy="566700"/>
          </a:xfrm>
          <a:prstGeom prst="ellipse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28575" rotWithShape="0" algn="bl">
              <a:srgbClr val="000000">
                <a:alpha val="16000"/>
              </a:srgbClr>
            </a:outerShdw>
          </a:effectLst>
        </p:spPr>
      </p:pic>
      <p:pic>
        <p:nvPicPr>
          <p:cNvPr id="65" name="Google Shape;65;p14"/>
          <p:cNvPicPr preferRelativeResize="0"/>
          <p:nvPr/>
        </p:nvPicPr>
        <p:blipFill rotWithShape="1">
          <a:blip r:embed="rId6">
            <a:alphaModFix/>
          </a:blip>
          <a:srcRect b="11524" l="1649" r="28756" t="42080"/>
          <a:stretch/>
        </p:blipFill>
        <p:spPr>
          <a:xfrm>
            <a:off x="1955125" y="1136500"/>
            <a:ext cx="528300" cy="528300"/>
          </a:xfrm>
          <a:prstGeom prst="ellipse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28575" rotWithShape="0" algn="bl">
              <a:srgbClr val="000000">
                <a:alpha val="16000"/>
              </a:srgbClr>
            </a:outerShdw>
          </a:effectLst>
        </p:spPr>
      </p:pic>
      <p:sp>
        <p:nvSpPr>
          <p:cNvPr id="66" name="Google Shape;66;p14"/>
          <p:cNvSpPr txBox="1"/>
          <p:nvPr/>
        </p:nvSpPr>
        <p:spPr>
          <a:xfrm>
            <a:off x="446075" y="131370"/>
            <a:ext cx="1416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D402C"/>
                </a:solidFill>
                <a:latin typeface="Raleway"/>
                <a:ea typeface="Raleway"/>
                <a:cs typeface="Raleway"/>
                <a:sym typeface="Raleway"/>
              </a:rPr>
              <a:t>RESTAURANT</a:t>
            </a:r>
            <a:endParaRPr b="1" sz="1500">
              <a:solidFill>
                <a:srgbClr val="3D402C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D402C"/>
                </a:solidFill>
                <a:latin typeface="Raleway"/>
                <a:ea typeface="Raleway"/>
                <a:cs typeface="Raleway"/>
                <a:sym typeface="Raleway"/>
              </a:rPr>
              <a:t>Business card</a:t>
            </a:r>
            <a:endParaRPr sz="1000">
              <a:solidFill>
                <a:srgbClr val="3D402C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pSp>
        <p:nvGrpSpPr>
          <p:cNvPr id="67" name="Google Shape;67;p14"/>
          <p:cNvGrpSpPr/>
          <p:nvPr/>
        </p:nvGrpSpPr>
        <p:grpSpPr>
          <a:xfrm>
            <a:off x="0" y="513150"/>
            <a:ext cx="244600" cy="1156500"/>
            <a:chOff x="0" y="513150"/>
            <a:chExt cx="244600" cy="1156500"/>
          </a:xfrm>
        </p:grpSpPr>
        <p:cxnSp>
          <p:nvCxnSpPr>
            <p:cNvPr id="68" name="Google Shape;68;p14"/>
            <p:cNvCxnSpPr/>
            <p:nvPr/>
          </p:nvCxnSpPr>
          <p:spPr>
            <a:xfrm>
              <a:off x="0" y="518000"/>
              <a:ext cx="244500" cy="0"/>
            </a:xfrm>
            <a:prstGeom prst="straightConnector1">
              <a:avLst/>
            </a:prstGeom>
            <a:noFill/>
            <a:ln cap="flat" cmpd="sng" w="9525">
              <a:solidFill>
                <a:srgbClr val="3D402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4"/>
            <p:cNvCxnSpPr/>
            <p:nvPr/>
          </p:nvCxnSpPr>
          <p:spPr>
            <a:xfrm>
              <a:off x="0" y="1664800"/>
              <a:ext cx="244500" cy="0"/>
            </a:xfrm>
            <a:prstGeom prst="straightConnector1">
              <a:avLst/>
            </a:prstGeom>
            <a:noFill/>
            <a:ln cap="flat" cmpd="sng" w="9525">
              <a:solidFill>
                <a:srgbClr val="3D402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4"/>
            <p:cNvCxnSpPr/>
            <p:nvPr/>
          </p:nvCxnSpPr>
          <p:spPr>
            <a:xfrm>
              <a:off x="244600" y="513150"/>
              <a:ext cx="0" cy="1156500"/>
            </a:xfrm>
            <a:prstGeom prst="straightConnector1">
              <a:avLst/>
            </a:prstGeom>
            <a:noFill/>
            <a:ln cap="flat" cmpd="sng" w="9525">
              <a:solidFill>
                <a:srgbClr val="3D402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1" name="Google Shape;71;p14"/>
          <p:cNvSpPr/>
          <p:nvPr/>
        </p:nvSpPr>
        <p:spPr>
          <a:xfrm>
            <a:off x="134550" y="633425"/>
            <a:ext cx="219000" cy="219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4"/>
          <p:cNvSpPr/>
          <p:nvPr/>
        </p:nvSpPr>
        <p:spPr>
          <a:xfrm>
            <a:off x="134550" y="981900"/>
            <a:ext cx="219000" cy="219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4"/>
          <p:cNvSpPr/>
          <p:nvPr/>
        </p:nvSpPr>
        <p:spPr>
          <a:xfrm>
            <a:off x="134550" y="1335138"/>
            <a:ext cx="219000" cy="219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4" name="Google Shape;74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77700" y="676588"/>
            <a:ext cx="132675" cy="13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86671" y="1025062"/>
            <a:ext cx="114758" cy="13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71400" y="1390775"/>
            <a:ext cx="145300" cy="982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4"/>
          <p:cNvSpPr txBox="1"/>
          <p:nvPr/>
        </p:nvSpPr>
        <p:spPr>
          <a:xfrm>
            <a:off x="428627" y="600075"/>
            <a:ext cx="902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900">
                <a:solidFill>
                  <a:srgbClr val="3D402C"/>
                </a:solidFill>
                <a:latin typeface="Open Sans"/>
                <a:ea typeface="Open Sans"/>
                <a:cs typeface="Open Sans"/>
                <a:sym typeface="Open Sans"/>
              </a:rPr>
              <a:t>123-456-7890</a:t>
            </a:r>
            <a:endParaRPr sz="900">
              <a:solidFill>
                <a:srgbClr val="3D402C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solidFill>
                  <a:srgbClr val="3D402C"/>
                </a:solidFill>
                <a:latin typeface="Open Sans"/>
                <a:ea typeface="Open Sans"/>
                <a:cs typeface="Open Sans"/>
                <a:sym typeface="Open Sans"/>
              </a:rPr>
              <a:t>098-765-4321</a:t>
            </a:r>
            <a:endParaRPr b="1" sz="900">
              <a:solidFill>
                <a:srgbClr val="3D402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428624" y="952800"/>
            <a:ext cx="1209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3D402C"/>
                </a:solidFill>
                <a:latin typeface="Open Sans"/>
                <a:ea typeface="Open Sans"/>
                <a:cs typeface="Open Sans"/>
                <a:sym typeface="Open Sans"/>
              </a:rPr>
              <a:t>1483 Kling Gardens</a:t>
            </a:r>
            <a:endParaRPr sz="900">
              <a:solidFill>
                <a:srgbClr val="3D402C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solidFill>
                  <a:srgbClr val="3D402C"/>
                </a:solidFill>
                <a:latin typeface="Open Sans"/>
                <a:ea typeface="Open Sans"/>
                <a:cs typeface="Open Sans"/>
                <a:sym typeface="Open Sans"/>
              </a:rPr>
              <a:t>Gloverburgh, Bilzen</a:t>
            </a:r>
            <a:endParaRPr sz="900">
              <a:solidFill>
                <a:srgbClr val="3D402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428624" y="1306038"/>
            <a:ext cx="1209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3D402C"/>
                </a:solidFill>
                <a:latin typeface="Open Sans"/>
                <a:ea typeface="Open Sans"/>
                <a:cs typeface="Open Sans"/>
                <a:sym typeface="Open Sans"/>
              </a:rPr>
              <a:t>example@mail.com</a:t>
            </a:r>
            <a:endParaRPr sz="900">
              <a:solidFill>
                <a:srgbClr val="3D402C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solidFill>
                  <a:srgbClr val="3D402C"/>
                </a:solidFill>
                <a:latin typeface="Open Sans"/>
                <a:ea typeface="Open Sans"/>
                <a:cs typeface="Open Sans"/>
                <a:sym typeface="Open Sans"/>
              </a:rPr>
              <a:t>www.example.com</a:t>
            </a:r>
            <a:endParaRPr b="1" sz="900">
              <a:solidFill>
                <a:srgbClr val="3D402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