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Six Caps"/>
      <p:regular r:id="rId7"/>
    </p:embeddedFont>
    <p:embeddedFont>
      <p:font typeface="Cormorant Garamond Medium"/>
      <p:regular r:id="rId8"/>
      <p:bold r:id="rId9"/>
      <p:italic r:id="rId10"/>
      <p:boldItalic r:id="rId11"/>
    </p:embeddedFont>
    <p:embeddedFont>
      <p:font typeface="Oswald"/>
      <p:regular r:id="rId12"/>
      <p:bold r:id="rId13"/>
    </p:embeddedFont>
    <p:embeddedFont>
      <p:font typeface="Mea Culpa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97">
          <p15:clr>
            <a:srgbClr val="747775"/>
          </p15:clr>
        </p15:guide>
        <p15:guide id="2" pos="436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7"/>
        <p:guide pos="436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morantGaramondMedium-boldItalic.fntdata"/><Relationship Id="rId10" Type="http://schemas.openxmlformats.org/officeDocument/2006/relationships/font" Target="fonts/CormorantGaramondMedium-italic.fntdata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rmorantGaramondMedium-bold.fntdata"/><Relationship Id="rId14" Type="http://schemas.openxmlformats.org/officeDocument/2006/relationships/font" Target="fonts/MeaCulp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ixCaps-regular.fntdata"/><Relationship Id="rId8" Type="http://schemas.openxmlformats.org/officeDocument/2006/relationships/font" Target="fonts/CormorantGaramon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925"/>
            <a:ext cx="7560000" cy="10707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313250" y="3584238"/>
            <a:ext cx="6962813" cy="4842000"/>
            <a:chOff x="313250" y="3584238"/>
            <a:chExt cx="6962813" cy="4842000"/>
          </a:xfrm>
        </p:grpSpPr>
        <p:sp>
          <p:nvSpPr>
            <p:cNvPr id="56" name="Google Shape;56;p13"/>
            <p:cNvSpPr txBox="1"/>
            <p:nvPr/>
          </p:nvSpPr>
          <p:spPr>
            <a:xfrm rot="-5400000">
              <a:off x="-1930750" y="5828238"/>
              <a:ext cx="4842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300">
                  <a:solidFill>
                    <a:srgbClr val="F9F7DE"/>
                  </a:solidFill>
                  <a:latin typeface="Cormorant Garamond Medium"/>
                  <a:ea typeface="Cormorant Garamond Medium"/>
                  <a:cs typeface="Cormorant Garamond Medium"/>
                  <a:sym typeface="Cormorant Garamond Medium"/>
                </a:rPr>
                <a:t>YOUR CLUB NAME PRESENT</a:t>
              </a:r>
              <a:endParaRPr sz="2300">
                <a:solidFill>
                  <a:srgbClr val="F9F7DE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 rot="5400000">
              <a:off x="4678063" y="5828238"/>
              <a:ext cx="48420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300">
                  <a:solidFill>
                    <a:srgbClr val="F9F7DE"/>
                  </a:solidFill>
                  <a:latin typeface="Cormorant Garamond Medium"/>
                  <a:ea typeface="Cormorant Garamond Medium"/>
                  <a:cs typeface="Cormorant Garamond Medium"/>
                  <a:sym typeface="Cormorant Garamond Medium"/>
                </a:rPr>
                <a:t>YOUR CLUB NAME PRESENT</a:t>
              </a:r>
              <a:endParaRPr sz="2300">
                <a:solidFill>
                  <a:srgbClr val="F9F7DE"/>
                </a:solidFill>
                <a:latin typeface="Cormorant Garamond Medium"/>
                <a:ea typeface="Cormorant Garamond Medium"/>
                <a:cs typeface="Cormorant Garamond Medium"/>
                <a:sym typeface="Cormorant Garamond Medium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879750" y="8995200"/>
            <a:ext cx="5800500" cy="774700"/>
            <a:chOff x="879750" y="8589038"/>
            <a:chExt cx="5800500" cy="77470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879750" y="8589038"/>
              <a:ext cx="5800500" cy="354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348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300">
                  <a:solidFill>
                    <a:srgbClr val="F32F24"/>
                  </a:solidFill>
                  <a:latin typeface="Oswald"/>
                  <a:ea typeface="Oswald"/>
                  <a:cs typeface="Oswald"/>
                  <a:sym typeface="Oswald"/>
                </a:rPr>
                <a:t>SPECIAL MEXICAN BUFFET | LIVE MUSIC | DANCING</a:t>
              </a:r>
              <a:endParaRPr sz="2300">
                <a:solidFill>
                  <a:srgbClr val="F32F24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879750" y="9009738"/>
              <a:ext cx="5800500" cy="354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348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300">
                  <a:solidFill>
                    <a:srgbClr val="F32F24"/>
                  </a:solidFill>
                  <a:latin typeface="Oswald"/>
                  <a:ea typeface="Oswald"/>
                  <a:cs typeface="Oswald"/>
                  <a:sym typeface="Oswald"/>
                </a:rPr>
                <a:t>FRIDAY OCTOBER 30 </a:t>
              </a:r>
              <a:r>
                <a:rPr lang="ru" sz="2300">
                  <a:solidFill>
                    <a:srgbClr val="F32F24"/>
                  </a:solidFill>
                  <a:latin typeface="Oswald"/>
                  <a:ea typeface="Oswald"/>
                  <a:cs typeface="Oswald"/>
                  <a:sym typeface="Oswald"/>
                </a:rPr>
                <a:t>-</a:t>
              </a:r>
              <a:r>
                <a:rPr lang="ru" sz="2300">
                  <a:solidFill>
                    <a:srgbClr val="F32F24"/>
                  </a:solidFill>
                  <a:latin typeface="Oswald"/>
                  <a:ea typeface="Oswald"/>
                  <a:cs typeface="Oswald"/>
                  <a:sym typeface="Oswald"/>
                </a:rPr>
                <a:t> 7PM  UNTIL 10PM</a:t>
              </a:r>
              <a:endParaRPr sz="2300">
                <a:solidFill>
                  <a:srgbClr val="F32F24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61" name="Google Shape;61;p13"/>
          <p:cNvSpPr txBox="1"/>
          <p:nvPr/>
        </p:nvSpPr>
        <p:spPr>
          <a:xfrm>
            <a:off x="2384750" y="9964463"/>
            <a:ext cx="2790600" cy="246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48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9F7DE"/>
                </a:solidFill>
                <a:latin typeface="Oswald"/>
                <a:ea typeface="Oswald"/>
                <a:cs typeface="Oswald"/>
                <a:sym typeface="Oswald"/>
              </a:rPr>
              <a:t>WWW.YOURSITE.COM</a:t>
            </a:r>
            <a:endParaRPr sz="1600">
              <a:solidFill>
                <a:srgbClr val="F9F7D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526550"/>
            <a:ext cx="1233225" cy="117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3"/>
          <p:cNvGrpSpPr/>
          <p:nvPr/>
        </p:nvGrpSpPr>
        <p:grpSpPr>
          <a:xfrm>
            <a:off x="2" y="2"/>
            <a:ext cx="7559451" cy="3131164"/>
            <a:chOff x="2" y="2"/>
            <a:chExt cx="7559451" cy="3131164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176525" y="481038"/>
              <a:ext cx="7237200" cy="2216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2820000" dist="7620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400">
                  <a:solidFill>
                    <a:srgbClr val="F32F24"/>
                  </a:solidFill>
                  <a:latin typeface="Six Caps"/>
                  <a:ea typeface="Six Caps"/>
                  <a:cs typeface="Six Caps"/>
                  <a:sym typeface="Six Caps"/>
                </a:rPr>
                <a:t>DIA DE LOS MUERTOS</a:t>
              </a:r>
              <a:endParaRPr sz="14400">
                <a:solidFill>
                  <a:srgbClr val="F32F24"/>
                </a:solidFill>
                <a:latin typeface="Six Caps"/>
                <a:ea typeface="Six Caps"/>
                <a:cs typeface="Six Caps"/>
                <a:sym typeface="Six Caps"/>
              </a:endParaRPr>
            </a:p>
          </p:txBody>
        </p:sp>
        <p:pic>
          <p:nvPicPr>
            <p:cNvPr id="65" name="Google Shape;65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17953" y="1640776"/>
              <a:ext cx="841500" cy="1490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" y="2"/>
              <a:ext cx="630000" cy="1052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3"/>
            <p:cNvSpPr txBox="1"/>
            <p:nvPr/>
          </p:nvSpPr>
          <p:spPr>
            <a:xfrm>
              <a:off x="1290738" y="1258888"/>
              <a:ext cx="4842000" cy="17856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600">
                  <a:solidFill>
                    <a:srgbClr val="F9F7DE"/>
                  </a:solidFill>
                  <a:latin typeface="Mea Culpa"/>
                  <a:ea typeface="Mea Culpa"/>
                  <a:cs typeface="Mea Culpa"/>
                  <a:sym typeface="Mea Culpa"/>
                </a:rPr>
                <a:t>Party</a:t>
              </a:r>
              <a:endParaRPr sz="11600">
                <a:solidFill>
                  <a:srgbClr val="F9F7DE"/>
                </a:solidFill>
                <a:latin typeface="Mea Culpa"/>
                <a:ea typeface="Mea Culpa"/>
                <a:cs typeface="Mea Culpa"/>
                <a:sym typeface="Mea Culpa"/>
              </a:endParaRPr>
            </a:p>
          </p:txBody>
        </p:sp>
      </p:grpSp>
      <p:pic>
        <p:nvPicPr>
          <p:cNvPr id="68" name="Google Shape;6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2750" y="2690400"/>
            <a:ext cx="1360075" cy="127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