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  <p:embeddedFont>
      <p:font typeface="Ry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CormorantGaramond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-italic.fntdata"/><Relationship Id="rId15" Type="http://schemas.openxmlformats.org/officeDocument/2006/relationships/font" Target="fonts/Rye-regular.fntdata"/><Relationship Id="rId14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010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"/>
              <a:ext cx="7560000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00" y="666750"/>
            <a:ext cx="7205800" cy="811295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722750" y="926214"/>
            <a:ext cx="4114500" cy="461700"/>
          </a:xfrm>
          <a:prstGeom prst="rect">
            <a:avLst/>
          </a:prstGeom>
          <a:noFill/>
          <a:ln>
            <a:noFill/>
          </a:ln>
          <a:effectLst>
            <a:outerShdw rotWithShape="0" algn="bl" dir="2220000" dist="57150">
              <a:srgbClr val="010715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3F0D8"/>
                </a:solidFill>
                <a:latin typeface="Rye"/>
                <a:ea typeface="Rye"/>
                <a:cs typeface="Rye"/>
                <a:sym typeface="Rye"/>
              </a:rPr>
              <a:t>DIA</a:t>
            </a:r>
            <a:r>
              <a:rPr lang="ru" sz="3000">
                <a:latin typeface="Rye"/>
                <a:ea typeface="Rye"/>
                <a:cs typeface="Rye"/>
                <a:sym typeface="Rye"/>
              </a:rPr>
              <a:t>   </a:t>
            </a:r>
            <a:r>
              <a:rPr lang="ru" sz="3000">
                <a:solidFill>
                  <a:srgbClr val="FF4B25"/>
                </a:solidFill>
                <a:latin typeface="Rye"/>
                <a:ea typeface="Rye"/>
                <a:cs typeface="Rye"/>
                <a:sym typeface="Rye"/>
              </a:rPr>
              <a:t>DE</a:t>
            </a:r>
            <a:r>
              <a:rPr lang="ru" sz="3000">
                <a:latin typeface="Rye"/>
                <a:ea typeface="Rye"/>
                <a:cs typeface="Rye"/>
                <a:sym typeface="Rye"/>
              </a:rPr>
              <a:t>   </a:t>
            </a:r>
            <a:r>
              <a:rPr lang="ru" sz="3000">
                <a:solidFill>
                  <a:srgbClr val="F3F0D8"/>
                </a:solidFill>
                <a:latin typeface="Rye"/>
                <a:ea typeface="Rye"/>
                <a:cs typeface="Rye"/>
                <a:sym typeface="Rye"/>
              </a:rPr>
              <a:t>LOS</a:t>
            </a:r>
            <a:endParaRPr sz="3000">
              <a:solidFill>
                <a:srgbClr val="F3F0D8"/>
              </a:solidFill>
              <a:latin typeface="Rye"/>
              <a:ea typeface="Rye"/>
              <a:cs typeface="Rye"/>
              <a:sym typeface="Ry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89950" y="1309838"/>
            <a:ext cx="6580200" cy="1431600"/>
          </a:xfrm>
          <a:prstGeom prst="rect">
            <a:avLst/>
          </a:prstGeom>
          <a:noFill/>
          <a:ln>
            <a:noFill/>
          </a:ln>
          <a:effectLst>
            <a:outerShdw rotWithShape="0" algn="bl" dir="1800000" dist="47625">
              <a:srgbClr val="010715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300">
                <a:solidFill>
                  <a:srgbClr val="F3F0D8"/>
                </a:solidFill>
                <a:latin typeface="Rye"/>
                <a:ea typeface="Rye"/>
                <a:cs typeface="Rye"/>
                <a:sym typeface="Rye"/>
              </a:rPr>
              <a:t>MUERTOS</a:t>
            </a:r>
            <a:endParaRPr sz="9300">
              <a:solidFill>
                <a:srgbClr val="F3F0D8"/>
              </a:solidFill>
              <a:latin typeface="Rye"/>
              <a:ea typeface="Rye"/>
              <a:cs typeface="Rye"/>
              <a:sym typeface="Rye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759275" y="8233075"/>
            <a:ext cx="4039284" cy="5061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C6002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6927"/>
                </a:solidFill>
                <a:latin typeface="Berkshire Swash"/>
              </a:rPr>
              <a:t>DAY OF THE DEAD</a:t>
            </a:r>
          </a:p>
        </p:txBody>
      </p:sp>
      <p:grpSp>
        <p:nvGrpSpPr>
          <p:cNvPr id="61" name="Google Shape;61;p13"/>
          <p:cNvGrpSpPr/>
          <p:nvPr/>
        </p:nvGrpSpPr>
        <p:grpSpPr>
          <a:xfrm>
            <a:off x="445175" y="8897200"/>
            <a:ext cx="6669650" cy="599225"/>
            <a:chOff x="445175" y="8744800"/>
            <a:chExt cx="6669650" cy="599225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175" y="8744800"/>
              <a:ext cx="6669650" cy="59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3"/>
            <p:cNvSpPr txBox="1"/>
            <p:nvPr/>
          </p:nvSpPr>
          <p:spPr>
            <a:xfrm>
              <a:off x="489950" y="8758388"/>
              <a:ext cx="6580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900">
                  <a:solidFill>
                    <a:srgbClr val="010715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OCTOBER 30 </a:t>
              </a:r>
              <a:r>
                <a:rPr b="1" lang="ru" sz="2900">
                  <a:solidFill>
                    <a:srgbClr val="010715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-</a:t>
              </a:r>
              <a:r>
                <a:rPr b="1" lang="ru" sz="2900">
                  <a:solidFill>
                    <a:srgbClr val="010715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7PM  UNTIL  10PM</a:t>
              </a:r>
              <a:endParaRPr b="1" sz="2900">
                <a:solidFill>
                  <a:srgbClr val="010715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489950" y="9673463"/>
            <a:ext cx="65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FF692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Special Mexican Buffet | Live Music | Dancing</a:t>
            </a:r>
            <a:endParaRPr sz="2300">
              <a:solidFill>
                <a:srgbClr val="FF6927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2900" y="2152650"/>
            <a:ext cx="1094200" cy="101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1097731" y="8273750"/>
            <a:ext cx="5364539" cy="446400"/>
            <a:chOff x="1065375" y="8197550"/>
            <a:chExt cx="5364539" cy="446400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65375" y="8197550"/>
              <a:ext cx="459164" cy="44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5970750" y="8197550"/>
              <a:ext cx="459164" cy="44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13"/>
          <p:cNvGrpSpPr/>
          <p:nvPr/>
        </p:nvGrpSpPr>
        <p:grpSpPr>
          <a:xfrm>
            <a:off x="352369" y="9601212"/>
            <a:ext cx="6855263" cy="545400"/>
            <a:chOff x="355750" y="9372612"/>
            <a:chExt cx="6855263" cy="545400"/>
          </a:xfrm>
        </p:grpSpPr>
        <p:pic>
          <p:nvPicPr>
            <p:cNvPr id="70" name="Google Shape;7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7488" y="9372612"/>
              <a:ext cx="673525" cy="54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355750" y="9372612"/>
              <a:ext cx="673525" cy="54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