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Yellowtail"/>
      <p:regular r:id="rId7"/>
    </p:embeddedFont>
    <p:embeddedFont>
      <p:font typeface="Roboto"/>
      <p:regular r:id="rId8"/>
      <p:bold r:id="rId9"/>
      <p:italic r:id="rId10"/>
      <p:boldItalic r:id="rId11"/>
    </p:embeddedFont>
    <p:embeddedFont>
      <p:font typeface="Roboto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484">
          <p15:clr>
            <a:srgbClr val="A4A3A4"/>
          </p15:clr>
        </p15:guide>
        <p15:guide id="2" pos="2324">
          <p15:clr>
            <a:srgbClr val="A4A3A4"/>
          </p15:clr>
        </p15:guide>
        <p15:guide id="3" pos="256">
          <p15:clr>
            <a:srgbClr val="9AA0A6"/>
          </p15:clr>
        </p15:guide>
        <p15:guide id="4" pos="4506">
          <p15:clr>
            <a:srgbClr val="9AA0A6"/>
          </p15:clr>
        </p15:guide>
        <p15:guide id="5" orient="horz" pos="251">
          <p15:clr>
            <a:srgbClr val="9AA0A6"/>
          </p15:clr>
        </p15:guide>
        <p15:guide id="6" orient="horz" pos="243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484" orient="horz"/>
        <p:guide pos="2324"/>
        <p:guide pos="256"/>
        <p:guide pos="4506"/>
        <p:guide pos="251" orient="horz"/>
        <p:guide pos="243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Italic.fntdata"/><Relationship Id="rId10" Type="http://schemas.openxmlformats.org/officeDocument/2006/relationships/font" Target="fonts/Roboto-italic.fntdata"/><Relationship Id="rId13" Type="http://schemas.openxmlformats.org/officeDocument/2006/relationships/font" Target="fonts/RobotoLight-bold.fntdata"/><Relationship Id="rId12" Type="http://schemas.openxmlformats.org/officeDocument/2006/relationships/font" Target="fonts/Roboto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bold.fntdata"/><Relationship Id="rId15" Type="http://schemas.openxmlformats.org/officeDocument/2006/relationships/font" Target="fonts/RobotoLight-boldItalic.fntdata"/><Relationship Id="rId14" Type="http://schemas.openxmlformats.org/officeDocument/2006/relationships/font" Target="fonts/RobotoLigh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Yellowtail-regular.fntdata"/><Relationship Id="rId8" Type="http://schemas.openxmlformats.org/officeDocument/2006/relationships/font" Target="fonts/Robo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C1E7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0" r="25211" t="0"/>
          <a:stretch/>
        </p:blipFill>
        <p:spPr>
          <a:xfrm>
            <a:off x="6740350" y="6808550"/>
            <a:ext cx="819650" cy="28035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409800" y="399175"/>
            <a:ext cx="6740400" cy="9893700"/>
          </a:xfrm>
          <a:prstGeom prst="rect">
            <a:avLst/>
          </a:prstGeom>
          <a:solidFill>
            <a:srgbClr val="E1FB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3690000" y="3870500"/>
            <a:ext cx="2879700" cy="6829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07250" y="213825"/>
            <a:ext cx="590700" cy="67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164878" y="9694075"/>
            <a:ext cx="780375" cy="89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Google Shape;60;p13"/>
          <p:cNvCxnSpPr/>
          <p:nvPr/>
        </p:nvCxnSpPr>
        <p:spPr>
          <a:xfrm>
            <a:off x="28512" y="3086425"/>
            <a:ext cx="7569900" cy="0"/>
          </a:xfrm>
          <a:prstGeom prst="straightConnector1">
            <a:avLst/>
          </a:prstGeom>
          <a:noFill/>
          <a:ln cap="flat" cmpd="sng" w="38100">
            <a:solidFill>
              <a:srgbClr val="8DC6E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943623" y="841625"/>
            <a:ext cx="24636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5000">
                <a:latin typeface="Yellowtail"/>
                <a:ea typeface="Yellowtail"/>
                <a:cs typeface="Yellowtail"/>
                <a:sym typeface="Yellowtail"/>
              </a:rPr>
              <a:t>Meeting</a:t>
            </a:r>
            <a:endParaRPr sz="5000">
              <a:latin typeface="Yellowtail"/>
              <a:ea typeface="Yellowtail"/>
              <a:cs typeface="Yellowtail"/>
              <a:sym typeface="Yellowtai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5000">
                <a:latin typeface="Yellowtail"/>
                <a:ea typeface="Yellowtail"/>
                <a:cs typeface="Yellowtail"/>
                <a:sym typeface="Yellowtail"/>
              </a:rPr>
              <a:t>Agenda</a:t>
            </a:r>
            <a:endParaRPr sz="5000">
              <a:latin typeface="Yellowtail"/>
              <a:ea typeface="Yellowtail"/>
              <a:cs typeface="Yellowtail"/>
              <a:sym typeface="Yellowtai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4160557" y="1255031"/>
            <a:ext cx="2463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600">
                <a:latin typeface="Roboto"/>
                <a:ea typeface="Roboto"/>
                <a:cs typeface="Roboto"/>
                <a:sym typeface="Roboto"/>
              </a:rPr>
              <a:t>12  MAY 2023</a:t>
            </a:r>
            <a:endParaRPr b="1"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160557" y="1772672"/>
            <a:ext cx="24636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oboto Light"/>
                <a:ea typeface="Roboto Light"/>
                <a:cs typeface="Roboto Light"/>
                <a:sym typeface="Roboto Light"/>
              </a:rPr>
              <a:t>Timmerman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oboto Light"/>
                <a:ea typeface="Roboto Light"/>
                <a:cs typeface="Roboto Light"/>
                <a:sym typeface="Roboto Light"/>
              </a:rPr>
              <a:t>Industries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964472" y="3723028"/>
            <a:ext cx="2121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oboto Light"/>
                <a:ea typeface="Roboto Light"/>
                <a:cs typeface="Roboto Light"/>
                <a:sym typeface="Roboto Light"/>
              </a:rPr>
              <a:t>SUBJECT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65" name="Google Shape;65;p13"/>
          <p:cNvCxnSpPr/>
          <p:nvPr/>
        </p:nvCxnSpPr>
        <p:spPr>
          <a:xfrm>
            <a:off x="4077232" y="4684526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6" name="Google Shape;66;p13"/>
          <p:cNvCxnSpPr/>
          <p:nvPr/>
        </p:nvCxnSpPr>
        <p:spPr>
          <a:xfrm>
            <a:off x="4077222" y="4978202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7" name="Google Shape;67;p13"/>
          <p:cNvCxnSpPr/>
          <p:nvPr/>
        </p:nvCxnSpPr>
        <p:spPr>
          <a:xfrm>
            <a:off x="4077222" y="5271879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13"/>
          <p:cNvCxnSpPr/>
          <p:nvPr/>
        </p:nvCxnSpPr>
        <p:spPr>
          <a:xfrm>
            <a:off x="4077222" y="5565555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>
            <a:off x="4077222" y="5859231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>
            <a:off x="4077222" y="6160026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4077222" y="6453702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2" name="Google Shape;72;p13"/>
          <p:cNvCxnSpPr/>
          <p:nvPr/>
        </p:nvCxnSpPr>
        <p:spPr>
          <a:xfrm>
            <a:off x="4077222" y="6747379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" name="Google Shape;73;p13"/>
          <p:cNvCxnSpPr/>
          <p:nvPr/>
        </p:nvCxnSpPr>
        <p:spPr>
          <a:xfrm>
            <a:off x="4077222" y="7041055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4" name="Google Shape;74;p13"/>
          <p:cNvCxnSpPr/>
          <p:nvPr/>
        </p:nvCxnSpPr>
        <p:spPr>
          <a:xfrm>
            <a:off x="4077222" y="7334731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5" name="Google Shape;75;p13"/>
          <p:cNvGrpSpPr/>
          <p:nvPr/>
        </p:nvGrpSpPr>
        <p:grpSpPr>
          <a:xfrm>
            <a:off x="995372" y="4390850"/>
            <a:ext cx="2062650" cy="5316055"/>
            <a:chOff x="995372" y="4390850"/>
            <a:chExt cx="2062650" cy="5316055"/>
          </a:xfrm>
        </p:grpSpPr>
        <p:cxnSp>
          <p:nvCxnSpPr>
            <p:cNvPr id="76" name="Google Shape;76;p13"/>
            <p:cNvCxnSpPr/>
            <p:nvPr/>
          </p:nvCxnSpPr>
          <p:spPr>
            <a:xfrm>
              <a:off x="997922" y="4390850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997922" y="4684526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997922" y="4978202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997922" y="5271879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997922" y="5565555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997922" y="5859231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995372" y="6747379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3" name="Google Shape;83;p13"/>
            <p:cNvCxnSpPr/>
            <p:nvPr/>
          </p:nvCxnSpPr>
          <p:spPr>
            <a:xfrm>
              <a:off x="995372" y="7043331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>
              <a:off x="995372" y="7339284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5" name="Google Shape;85;p13"/>
            <p:cNvCxnSpPr/>
            <p:nvPr/>
          </p:nvCxnSpPr>
          <p:spPr>
            <a:xfrm>
              <a:off x="995372" y="7635236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6" name="Google Shape;86;p13"/>
            <p:cNvCxnSpPr/>
            <p:nvPr/>
          </p:nvCxnSpPr>
          <p:spPr>
            <a:xfrm>
              <a:off x="995372" y="7931189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995372" y="8227142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995372" y="8523094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995372" y="8819047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>
              <a:off x="995372" y="9115000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1" name="Google Shape;91;p13"/>
            <p:cNvCxnSpPr/>
            <p:nvPr/>
          </p:nvCxnSpPr>
          <p:spPr>
            <a:xfrm>
              <a:off x="995372" y="9410952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2" name="Google Shape;92;p13"/>
            <p:cNvCxnSpPr/>
            <p:nvPr/>
          </p:nvCxnSpPr>
          <p:spPr>
            <a:xfrm>
              <a:off x="995372" y="9706905"/>
              <a:ext cx="2060100" cy="0"/>
            </a:xfrm>
            <a:prstGeom prst="straightConnector1">
              <a:avLst/>
            </a:prstGeom>
            <a:noFill/>
            <a:ln cap="flat" cmpd="sng" w="19050">
              <a:solidFill>
                <a:srgbClr val="C1E7F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93" name="Google Shape;93;p13"/>
          <p:cNvCxnSpPr/>
          <p:nvPr/>
        </p:nvCxnSpPr>
        <p:spPr>
          <a:xfrm>
            <a:off x="4077222" y="7635236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4" name="Google Shape;94;p13"/>
          <p:cNvCxnSpPr/>
          <p:nvPr/>
        </p:nvCxnSpPr>
        <p:spPr>
          <a:xfrm>
            <a:off x="4077222" y="7931189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3"/>
          <p:cNvCxnSpPr/>
          <p:nvPr/>
        </p:nvCxnSpPr>
        <p:spPr>
          <a:xfrm>
            <a:off x="4077222" y="8227142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3"/>
          <p:cNvCxnSpPr/>
          <p:nvPr/>
        </p:nvCxnSpPr>
        <p:spPr>
          <a:xfrm>
            <a:off x="4077222" y="8523094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4077222" y="8819047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4077222" y="9115000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4077222" y="9410952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3"/>
          <p:cNvCxnSpPr/>
          <p:nvPr/>
        </p:nvCxnSpPr>
        <p:spPr>
          <a:xfrm>
            <a:off x="4077222" y="9706905"/>
            <a:ext cx="2060100" cy="0"/>
          </a:xfrm>
          <a:prstGeom prst="straightConnector1">
            <a:avLst/>
          </a:prstGeom>
          <a:noFill/>
          <a:ln cap="flat" cmpd="sng" w="9525">
            <a:solidFill>
              <a:srgbClr val="8DC6E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01" name="Google Shape;101;p13"/>
          <p:cNvPicPr preferRelativeResize="0"/>
          <p:nvPr/>
        </p:nvPicPr>
        <p:blipFill rotWithShape="1">
          <a:blip r:embed="rId5">
            <a:alphaModFix/>
          </a:blip>
          <a:srcRect b="0" l="0" r="70315" t="0"/>
          <a:stretch/>
        </p:blipFill>
        <p:spPr>
          <a:xfrm>
            <a:off x="6917750" y="1972950"/>
            <a:ext cx="642249" cy="4316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3"/>
          <p:cNvPicPr preferRelativeResize="0"/>
          <p:nvPr/>
        </p:nvPicPr>
        <p:blipFill rotWithShape="1">
          <a:blip r:embed="rId6">
            <a:alphaModFix/>
          </a:blip>
          <a:srcRect b="0" l="80848" r="0" t="0"/>
          <a:stretch/>
        </p:blipFill>
        <p:spPr>
          <a:xfrm>
            <a:off x="5" y="6726000"/>
            <a:ext cx="408150" cy="31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3"/>
          <p:cNvPicPr preferRelativeResize="0"/>
          <p:nvPr/>
        </p:nvPicPr>
        <p:blipFill rotWithShape="1">
          <a:blip r:embed="rId7">
            <a:alphaModFix/>
          </a:blip>
          <a:srcRect b="0" l="51957" r="0" t="0"/>
          <a:stretch/>
        </p:blipFill>
        <p:spPr>
          <a:xfrm>
            <a:off x="0" y="3294525"/>
            <a:ext cx="408150" cy="280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3"/>
          <p:cNvSpPr txBox="1"/>
          <p:nvPr/>
        </p:nvSpPr>
        <p:spPr>
          <a:xfrm>
            <a:off x="964472" y="6087753"/>
            <a:ext cx="2121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oboto Light"/>
                <a:ea typeface="Roboto Light"/>
                <a:cs typeface="Roboto Light"/>
                <a:sym typeface="Roboto Light"/>
              </a:rPr>
              <a:t>TASK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4046332" y="4015459"/>
            <a:ext cx="2121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latin typeface="Roboto Light"/>
                <a:ea typeface="Roboto Light"/>
                <a:cs typeface="Roboto Light"/>
                <a:sym typeface="Roboto Light"/>
              </a:rPr>
              <a:t>IMPORTANT NOTES</a:t>
            </a:r>
            <a:endParaRPr sz="1600"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