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Boogaloo"/>
      <p:regular r:id="rId11"/>
    </p:embeddedFont>
    <p:embeddedFont>
      <p:font typeface="Dancing Script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oogaloo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DancingScript-bold.fntdata"/><Relationship Id="rId12" Type="http://schemas.openxmlformats.org/officeDocument/2006/relationships/font" Target="fonts/DancingScrip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57175" y="171450"/>
            <a:ext cx="7058100" cy="1508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434343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DELAWARE</a:t>
            </a:r>
            <a:endParaRPr b="1" sz="86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019175" y="1257300"/>
            <a:ext cx="5486400" cy="11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100">
                <a:solidFill>
                  <a:srgbClr val="9CF9F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Travel bucket list</a:t>
            </a:r>
            <a:endParaRPr b="1" sz="6100">
              <a:solidFill>
                <a:srgbClr val="9CF9FF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498875" y="2428425"/>
            <a:ext cx="2872900" cy="507900"/>
            <a:chOff x="498875" y="2428425"/>
            <a:chExt cx="2872900" cy="507900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DELAWARE BEACHES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60" name="Google Shape;60;p13"/>
          <p:cNvGrpSpPr/>
          <p:nvPr/>
        </p:nvGrpSpPr>
        <p:grpSpPr>
          <a:xfrm>
            <a:off x="498875" y="3000480"/>
            <a:ext cx="2872900" cy="507900"/>
            <a:chOff x="498875" y="2428425"/>
            <a:chExt cx="2872900" cy="507900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NEMOURS ESTATE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63" name="Google Shape;63;p13"/>
          <p:cNvGrpSpPr/>
          <p:nvPr/>
        </p:nvGrpSpPr>
        <p:grpSpPr>
          <a:xfrm>
            <a:off x="498875" y="3572535"/>
            <a:ext cx="2872900" cy="507900"/>
            <a:chOff x="498875" y="2428425"/>
            <a:chExt cx="2872900" cy="5079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WINTERTHUR MUSEUM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66" name="Google Shape;66;p13"/>
          <p:cNvGrpSpPr/>
          <p:nvPr/>
        </p:nvGrpSpPr>
        <p:grpSpPr>
          <a:xfrm>
            <a:off x="498875" y="4144589"/>
            <a:ext cx="2872900" cy="507900"/>
            <a:chOff x="498875" y="2428425"/>
            <a:chExt cx="2872900" cy="5079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AIR COMMAND MUSEUM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69" name="Google Shape;69;p13"/>
          <p:cNvGrpSpPr/>
          <p:nvPr/>
        </p:nvGrpSpPr>
        <p:grpSpPr>
          <a:xfrm>
            <a:off x="498875" y="4716644"/>
            <a:ext cx="2872900" cy="507900"/>
            <a:chOff x="498875" y="2428425"/>
            <a:chExt cx="2872900" cy="50790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HAGLEY MUSEUM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72" name="Google Shape;72;p13"/>
          <p:cNvGrpSpPr/>
          <p:nvPr/>
        </p:nvGrpSpPr>
        <p:grpSpPr>
          <a:xfrm>
            <a:off x="498875" y="5288699"/>
            <a:ext cx="2872900" cy="507900"/>
            <a:chOff x="498875" y="2428425"/>
            <a:chExt cx="2872900" cy="5079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DELAWARE ART MUSEUM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75" name="Google Shape;75;p13"/>
          <p:cNvGrpSpPr/>
          <p:nvPr/>
        </p:nvGrpSpPr>
        <p:grpSpPr>
          <a:xfrm>
            <a:off x="498875" y="5860754"/>
            <a:ext cx="2872900" cy="507900"/>
            <a:chOff x="498875" y="2428425"/>
            <a:chExt cx="2872900" cy="50790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DICKINSON PLANTATION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78" name="Google Shape;78;p13"/>
          <p:cNvGrpSpPr/>
          <p:nvPr/>
        </p:nvGrpSpPr>
        <p:grpSpPr>
          <a:xfrm>
            <a:off x="498875" y="6432800"/>
            <a:ext cx="3130300" cy="507900"/>
            <a:chOff x="498875" y="2428416"/>
            <a:chExt cx="3130300" cy="50790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638175" y="2428416"/>
              <a:ext cx="29910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BRANDYWINE STATE PARK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81" name="Google Shape;81;p13"/>
          <p:cNvGrpSpPr/>
          <p:nvPr/>
        </p:nvGrpSpPr>
        <p:grpSpPr>
          <a:xfrm>
            <a:off x="498875" y="7004875"/>
            <a:ext cx="3187300" cy="507900"/>
            <a:chOff x="498875" y="2428437"/>
            <a:chExt cx="3187300" cy="507900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638175" y="2428437"/>
              <a:ext cx="30480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NANTICOKE INDIAN MUSEUM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84" name="Google Shape;84;p13"/>
          <p:cNvGrpSpPr/>
          <p:nvPr/>
        </p:nvGrpSpPr>
        <p:grpSpPr>
          <a:xfrm>
            <a:off x="498875" y="7576918"/>
            <a:ext cx="2872900" cy="507900"/>
            <a:chOff x="498875" y="2428425"/>
            <a:chExt cx="2872900" cy="507900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OLD STATE HOUSE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87" name="Google Shape;87;p13"/>
          <p:cNvGrpSpPr/>
          <p:nvPr/>
        </p:nvGrpSpPr>
        <p:grpSpPr>
          <a:xfrm>
            <a:off x="498875" y="8148973"/>
            <a:ext cx="2872900" cy="507900"/>
            <a:chOff x="498875" y="2428425"/>
            <a:chExt cx="2872900" cy="50790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GRAND OPERA HOUSE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90" name="Google Shape;90;p13"/>
          <p:cNvGrpSpPr/>
          <p:nvPr/>
        </p:nvGrpSpPr>
        <p:grpSpPr>
          <a:xfrm>
            <a:off x="498875" y="8721028"/>
            <a:ext cx="2872900" cy="507900"/>
            <a:chOff x="498875" y="2428425"/>
            <a:chExt cx="2872900" cy="507900"/>
          </a:xfrm>
        </p:grpSpPr>
        <p:sp>
          <p:nvSpPr>
            <p:cNvPr id="91" name="Google Shape;91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REHOBOTH BEACH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93" name="Google Shape;93;p13"/>
          <p:cNvGrpSpPr/>
          <p:nvPr/>
        </p:nvGrpSpPr>
        <p:grpSpPr>
          <a:xfrm>
            <a:off x="498875" y="9293083"/>
            <a:ext cx="2872900" cy="507900"/>
            <a:chOff x="498875" y="2428425"/>
            <a:chExt cx="2872900" cy="507900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BRANDYWINE ZOO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96" name="Google Shape;96;p13"/>
          <p:cNvGrpSpPr/>
          <p:nvPr/>
        </p:nvGrpSpPr>
        <p:grpSpPr>
          <a:xfrm>
            <a:off x="498875" y="9865138"/>
            <a:ext cx="2872900" cy="507900"/>
            <a:chOff x="498875" y="2428425"/>
            <a:chExt cx="2872900" cy="507900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CAPE MAY</a:t>
              </a: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-</a:t>
              </a: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LEWES FERRY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99" name="Google Shape;99;p13"/>
          <p:cNvGrpSpPr/>
          <p:nvPr/>
        </p:nvGrpSpPr>
        <p:grpSpPr>
          <a:xfrm>
            <a:off x="4023125" y="2428425"/>
            <a:ext cx="2872900" cy="507900"/>
            <a:chOff x="498875" y="2428425"/>
            <a:chExt cx="2872900" cy="507900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WINTERTHUR MUSEUM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02" name="Google Shape;102;p13"/>
          <p:cNvGrpSpPr/>
          <p:nvPr/>
        </p:nvGrpSpPr>
        <p:grpSpPr>
          <a:xfrm>
            <a:off x="4023125" y="3000475"/>
            <a:ext cx="3168400" cy="507900"/>
            <a:chOff x="498875" y="2428420"/>
            <a:chExt cx="3168400" cy="507900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638175" y="2428420"/>
              <a:ext cx="30291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RIVER SAFARI WATER PARK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05" name="Google Shape;105;p13"/>
          <p:cNvGrpSpPr/>
          <p:nvPr/>
        </p:nvGrpSpPr>
        <p:grpSpPr>
          <a:xfrm>
            <a:off x="4023125" y="3572535"/>
            <a:ext cx="2872900" cy="507900"/>
            <a:chOff x="498875" y="2428425"/>
            <a:chExt cx="2872900" cy="5079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DELAWARE ART MUSEUM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08" name="Google Shape;108;p13"/>
          <p:cNvGrpSpPr/>
          <p:nvPr/>
        </p:nvGrpSpPr>
        <p:grpSpPr>
          <a:xfrm>
            <a:off x="4023125" y="4144589"/>
            <a:ext cx="2872900" cy="507900"/>
            <a:chOff x="498875" y="2428425"/>
            <a:chExt cx="2872900" cy="507900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FUNLAND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11" name="Google Shape;111;p13"/>
          <p:cNvGrpSpPr/>
          <p:nvPr/>
        </p:nvGrpSpPr>
        <p:grpSpPr>
          <a:xfrm>
            <a:off x="4023125" y="4716644"/>
            <a:ext cx="2872900" cy="507900"/>
            <a:chOff x="498875" y="2428425"/>
            <a:chExt cx="2872900" cy="507900"/>
          </a:xfrm>
        </p:grpSpPr>
        <p:sp>
          <p:nvSpPr>
            <p:cNvPr id="112" name="Google Shape;112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BETHANY BEACH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14" name="Google Shape;114;p13"/>
          <p:cNvGrpSpPr/>
          <p:nvPr/>
        </p:nvGrpSpPr>
        <p:grpSpPr>
          <a:xfrm>
            <a:off x="4023125" y="5288699"/>
            <a:ext cx="2872900" cy="507900"/>
            <a:chOff x="498875" y="2428425"/>
            <a:chExt cx="2872900" cy="507900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FORT DELAWARE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17" name="Google Shape;117;p13"/>
          <p:cNvGrpSpPr/>
          <p:nvPr/>
        </p:nvGrpSpPr>
        <p:grpSpPr>
          <a:xfrm>
            <a:off x="4023125" y="5860754"/>
            <a:ext cx="2872900" cy="507900"/>
            <a:chOff x="498875" y="2428425"/>
            <a:chExt cx="2872900" cy="507900"/>
          </a:xfrm>
        </p:grpSpPr>
        <p:sp>
          <p:nvSpPr>
            <p:cNvPr id="118" name="Google Shape;118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CHILDREN’S MUSEUM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20" name="Google Shape;120;p13"/>
          <p:cNvGrpSpPr/>
          <p:nvPr/>
        </p:nvGrpSpPr>
        <p:grpSpPr>
          <a:xfrm>
            <a:off x="4023125" y="6432809"/>
            <a:ext cx="2872900" cy="507900"/>
            <a:chOff x="498875" y="2428425"/>
            <a:chExt cx="2872900" cy="507900"/>
          </a:xfrm>
        </p:grpSpPr>
        <p:sp>
          <p:nvSpPr>
            <p:cNvPr id="121" name="Google Shape;121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LUMS POND STATE PARK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23" name="Google Shape;123;p13"/>
          <p:cNvGrpSpPr/>
          <p:nvPr/>
        </p:nvGrpSpPr>
        <p:grpSpPr>
          <a:xfrm>
            <a:off x="4023125" y="7004863"/>
            <a:ext cx="2872900" cy="507900"/>
            <a:chOff x="498875" y="2428425"/>
            <a:chExt cx="2872900" cy="507900"/>
          </a:xfrm>
        </p:grpSpPr>
        <p:sp>
          <p:nvSpPr>
            <p:cNvPr id="124" name="Google Shape;124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BIGGS MUSEUM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26" name="Google Shape;126;p13"/>
          <p:cNvGrpSpPr/>
          <p:nvPr/>
        </p:nvGrpSpPr>
        <p:grpSpPr>
          <a:xfrm>
            <a:off x="4023125" y="7576918"/>
            <a:ext cx="2872900" cy="507900"/>
            <a:chOff x="498875" y="2428425"/>
            <a:chExt cx="2872900" cy="507900"/>
          </a:xfrm>
        </p:grpSpPr>
        <p:sp>
          <p:nvSpPr>
            <p:cNvPr id="127" name="Google Shape;127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ADVENTURE PARK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29" name="Google Shape;129;p13"/>
          <p:cNvGrpSpPr/>
          <p:nvPr/>
        </p:nvGrpSpPr>
        <p:grpSpPr>
          <a:xfrm>
            <a:off x="4023125" y="8148973"/>
            <a:ext cx="2872900" cy="507900"/>
            <a:chOff x="498875" y="2428425"/>
            <a:chExt cx="2872900" cy="507900"/>
          </a:xfrm>
        </p:grpSpPr>
        <p:sp>
          <p:nvSpPr>
            <p:cNvPr id="130" name="Google Shape;130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ZWAANENDAEL MUSEUM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32" name="Google Shape;132;p13"/>
          <p:cNvGrpSpPr/>
          <p:nvPr/>
        </p:nvGrpSpPr>
        <p:grpSpPr>
          <a:xfrm>
            <a:off x="4023125" y="8721028"/>
            <a:ext cx="2872900" cy="507900"/>
            <a:chOff x="498875" y="2428425"/>
            <a:chExt cx="2872900" cy="507900"/>
          </a:xfrm>
        </p:grpSpPr>
        <p:sp>
          <p:nvSpPr>
            <p:cNvPr id="133" name="Google Shape;133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WILMINGTON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35" name="Google Shape;135;p13"/>
          <p:cNvGrpSpPr/>
          <p:nvPr/>
        </p:nvGrpSpPr>
        <p:grpSpPr>
          <a:xfrm>
            <a:off x="4023125" y="9293083"/>
            <a:ext cx="2872900" cy="507900"/>
            <a:chOff x="498875" y="2428425"/>
            <a:chExt cx="2872900" cy="507900"/>
          </a:xfrm>
        </p:grpSpPr>
        <p:sp>
          <p:nvSpPr>
            <p:cNvPr id="136" name="Google Shape;136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NEW CASTLE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38" name="Google Shape;138;p13"/>
          <p:cNvGrpSpPr/>
          <p:nvPr/>
        </p:nvGrpSpPr>
        <p:grpSpPr>
          <a:xfrm>
            <a:off x="4023125" y="9865138"/>
            <a:ext cx="2872900" cy="507900"/>
            <a:chOff x="498875" y="2428425"/>
            <a:chExt cx="2872900" cy="507900"/>
          </a:xfrm>
        </p:grpSpPr>
        <p:sp>
          <p:nvSpPr>
            <p:cNvPr id="139" name="Google Shape;139;p13"/>
            <p:cNvSpPr txBox="1"/>
            <p:nvPr/>
          </p:nvSpPr>
          <p:spPr>
            <a:xfrm>
              <a:off x="638175" y="2428425"/>
              <a:ext cx="2733600" cy="50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chemeClr val="lt1"/>
                  </a:solidFill>
                  <a:latin typeface="Boogaloo"/>
                  <a:ea typeface="Boogaloo"/>
                  <a:cs typeface="Boogaloo"/>
                  <a:sym typeface="Boogaloo"/>
                </a:rPr>
                <a:t>TRAP POND STATE PARK</a:t>
              </a:r>
              <a:endParaRPr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498875" y="2613425"/>
              <a:ext cx="134550" cy="155975"/>
            </a:xfrm>
            <a:custGeom>
              <a:rect b="b" l="l" r="r" t="t"/>
              <a:pathLst>
                <a:path extrusionOk="0" h="6239" w="5382">
                  <a:moveTo>
                    <a:pt x="286" y="476"/>
                  </a:moveTo>
                  <a:lnTo>
                    <a:pt x="5382" y="0"/>
                  </a:lnTo>
                  <a:lnTo>
                    <a:pt x="5334" y="6239"/>
                  </a:lnTo>
                  <a:lnTo>
                    <a:pt x="0" y="5429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