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  <p15:guide id="9" pos="87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  <p:guide pos="87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2850" y="366725"/>
            <a:ext cx="4809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DECEMBER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62" name="Google Shape;62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2" name="Google Shape;72;p13"/>
          <p:cNvGrpSpPr/>
          <p:nvPr/>
        </p:nvGrpSpPr>
        <p:grpSpPr>
          <a:xfrm>
            <a:off x="542925" y="1424000"/>
            <a:ext cx="6481800" cy="5789700"/>
            <a:chOff x="542925" y="1424000"/>
            <a:chExt cx="6481800" cy="57897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146687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2393998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3316433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424355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5175003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6102125" y="1424000"/>
              <a:ext cx="0" cy="57897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3" name="Google Shape;83;p13"/>
          <p:cNvSpPr txBox="1"/>
          <p:nvPr/>
        </p:nvSpPr>
        <p:spPr>
          <a:xfrm>
            <a:off x="10334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6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19621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8765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8052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4743475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5634063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6538950" y="318026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334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13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9621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28765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8052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4743475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17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5634063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6538950" y="419793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10334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27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9621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287656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3"/>
          <p:cNvCxnSpPr/>
          <p:nvPr/>
        </p:nvCxnSpPr>
        <p:spPr>
          <a:xfrm>
            <a:off x="542925" y="7202963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3" name="Google Shape;103;p13"/>
          <p:cNvSpPr txBox="1"/>
          <p:nvPr/>
        </p:nvSpPr>
        <p:spPr>
          <a:xfrm>
            <a:off x="10334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20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19621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28765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379811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4743475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5634063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6538950" y="5215612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26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19621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28765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38052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3" name="Google Shape;113;p13"/>
          <p:cNvSpPr txBox="1"/>
          <p:nvPr/>
        </p:nvSpPr>
        <p:spPr>
          <a:xfrm>
            <a:off x="4743475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56340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4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6538950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5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540000" y="7180088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7" name="Google Shape;117;p13"/>
          <p:cNvGrpSpPr/>
          <p:nvPr/>
        </p:nvGrpSpPr>
        <p:grpSpPr>
          <a:xfrm>
            <a:off x="0" y="7377125"/>
            <a:ext cx="7560000" cy="3327288"/>
            <a:chOff x="0" y="7377125"/>
            <a:chExt cx="7560000" cy="3327288"/>
          </a:xfrm>
        </p:grpSpPr>
        <p:sp>
          <p:nvSpPr>
            <p:cNvPr id="118" name="Google Shape;118;p13"/>
            <p:cNvSpPr/>
            <p:nvPr/>
          </p:nvSpPr>
          <p:spPr>
            <a:xfrm>
              <a:off x="0" y="10524413"/>
              <a:ext cx="7560000" cy="180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19" name="Google Shape;119;p13"/>
            <p:cNvGrpSpPr/>
            <p:nvPr/>
          </p:nvGrpSpPr>
          <p:grpSpPr>
            <a:xfrm>
              <a:off x="3962381" y="8081150"/>
              <a:ext cx="3057729" cy="1749763"/>
              <a:chOff x="3962381" y="8081150"/>
              <a:chExt cx="3057729" cy="1749763"/>
            </a:xfrm>
          </p:grpSpPr>
          <p:grpSp>
            <p:nvGrpSpPr>
              <p:cNvPr id="120" name="Google Shape;120;p13"/>
              <p:cNvGrpSpPr/>
              <p:nvPr/>
            </p:nvGrpSpPr>
            <p:grpSpPr>
              <a:xfrm>
                <a:off x="4295792" y="8248585"/>
                <a:ext cx="2724319" cy="1582263"/>
                <a:chOff x="542925" y="8248650"/>
                <a:chExt cx="3052800" cy="1582263"/>
              </a:xfrm>
            </p:grpSpPr>
            <p:cxnSp>
              <p:nvCxnSpPr>
                <p:cNvPr id="121" name="Google Shape;121;p13"/>
                <p:cNvCxnSpPr/>
                <p:nvPr/>
              </p:nvCxnSpPr>
              <p:spPr>
                <a:xfrm>
                  <a:off x="542925" y="824865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2" name="Google Shape;122;p13"/>
                <p:cNvCxnSpPr/>
                <p:nvPr/>
              </p:nvCxnSpPr>
              <p:spPr>
                <a:xfrm>
                  <a:off x="542925" y="856510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3" name="Google Shape;123;p13"/>
                <p:cNvCxnSpPr/>
                <p:nvPr/>
              </p:nvCxnSpPr>
              <p:spPr>
                <a:xfrm>
                  <a:off x="542925" y="8881555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4" name="Google Shape;124;p13"/>
                <p:cNvCxnSpPr/>
                <p:nvPr/>
              </p:nvCxnSpPr>
              <p:spPr>
                <a:xfrm>
                  <a:off x="542925" y="9198008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3"/>
                <p:cNvCxnSpPr/>
                <p:nvPr/>
              </p:nvCxnSpPr>
              <p:spPr>
                <a:xfrm>
                  <a:off x="542925" y="9514460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6" name="Google Shape;126;p13"/>
                <p:cNvCxnSpPr/>
                <p:nvPr/>
              </p:nvCxnSpPr>
              <p:spPr>
                <a:xfrm>
                  <a:off x="542925" y="9830913"/>
                  <a:ext cx="30528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ADCDB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27" name="Google Shape;127;p13"/>
              <p:cNvSpPr/>
              <p:nvPr/>
            </p:nvSpPr>
            <p:spPr>
              <a:xfrm>
                <a:off x="3962381" y="8081150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8" name="Google Shape;128;p13"/>
              <p:cNvSpPr/>
              <p:nvPr/>
            </p:nvSpPr>
            <p:spPr>
              <a:xfrm>
                <a:off x="3962381" y="83932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3"/>
              <p:cNvSpPr/>
              <p:nvPr/>
            </p:nvSpPr>
            <p:spPr>
              <a:xfrm>
                <a:off x="3962381" y="87086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" name="Google Shape;130;p13"/>
              <p:cNvSpPr/>
              <p:nvPr/>
            </p:nvSpPr>
            <p:spPr>
              <a:xfrm>
                <a:off x="3962381" y="90240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1" name="Google Shape;131;p13"/>
              <p:cNvSpPr/>
              <p:nvPr/>
            </p:nvSpPr>
            <p:spPr>
              <a:xfrm>
                <a:off x="3962381" y="934256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3962381" y="9661113"/>
                <a:ext cx="169800" cy="169800"/>
              </a:xfrm>
              <a:prstGeom prst="rect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33" name="Google Shape;133;p13"/>
            <p:cNvSpPr/>
            <p:nvPr/>
          </p:nvSpPr>
          <p:spPr>
            <a:xfrm>
              <a:off x="540000" y="10139825"/>
              <a:ext cx="6480000" cy="36000"/>
            </a:xfrm>
            <a:prstGeom prst="rect">
              <a:avLst/>
            </a:prstGeom>
            <a:solidFill>
              <a:srgbClr val="303F5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400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3954900" y="7910975"/>
              <a:ext cx="3065100" cy="36000"/>
            </a:xfrm>
            <a:prstGeom prst="rect">
              <a:avLst/>
            </a:prstGeom>
            <a:solidFill>
              <a:srgbClr val="C3A26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520099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Notes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3893324" y="7377125"/>
              <a:ext cx="24612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400">
                  <a:solidFill>
                    <a:srgbClr val="303F52"/>
                  </a:solidFill>
                  <a:latin typeface="Caveat Medium"/>
                  <a:ea typeface="Caveat Medium"/>
                  <a:cs typeface="Caveat Medium"/>
                  <a:sym typeface="Caveat Medium"/>
                </a:rPr>
                <a:t>To-do list</a:t>
              </a:r>
              <a:endParaRPr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endParaRPr>
            </a:p>
          </p:txBody>
        </p:sp>
        <p:grpSp>
          <p:nvGrpSpPr>
            <p:cNvPr id="138" name="Google Shape;138;p13"/>
            <p:cNvGrpSpPr/>
            <p:nvPr/>
          </p:nvGrpSpPr>
          <p:grpSpPr>
            <a:xfrm>
              <a:off x="542925" y="8248650"/>
              <a:ext cx="3052800" cy="1582263"/>
              <a:chOff x="542925" y="8248650"/>
              <a:chExt cx="3052800" cy="1582263"/>
            </a:xfrm>
          </p:grpSpPr>
          <p:cxnSp>
            <p:nvCxnSpPr>
              <p:cNvPr id="139" name="Google Shape;139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0" name="Google Shape;140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2" name="Google Shape;142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3" name="Google Shape;143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4" name="Google Shape;144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DADCDB"/>
                </a:solidFill>
                <a:prstDash val="dot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145" name="Google Shape;145;p13"/>
          <p:cNvSpPr txBox="1"/>
          <p:nvPr/>
        </p:nvSpPr>
        <p:spPr>
          <a:xfrm>
            <a:off x="1047763" y="2162587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46" name="Google Shape;146;p13"/>
          <p:cNvSpPr txBox="1"/>
          <p:nvPr/>
        </p:nvSpPr>
        <p:spPr>
          <a:xfrm>
            <a:off x="3798113" y="6233288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4743463" y="6233263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31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