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avea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  <p15:guide id="2" pos="4535">
          <p15:clr>
            <a:srgbClr val="747775"/>
          </p15:clr>
        </p15:guide>
        <p15:guide id="3" orient="horz" pos="6520">
          <p15:clr>
            <a:srgbClr val="747775"/>
          </p15:clr>
        </p15:guide>
        <p15:guide id="4" orient="horz" pos="215">
          <p15:clr>
            <a:srgbClr val="747775"/>
          </p15:clr>
        </p15:guide>
        <p15:guide id="5" pos="45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  <p:guide pos="4535"/>
        <p:guide pos="6520" orient="horz"/>
        <p:guide pos="215" orient="horz"/>
        <p:guide pos="4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veat-regular.fntdata"/><Relationship Id="rId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0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777" l="787" r="777" t="787"/>
          <a:stretch/>
        </p:blipFill>
        <p:spPr>
          <a:xfrm>
            <a:off x="211" y="300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360000" y="342000"/>
            <a:ext cx="6840001" cy="10008003"/>
            <a:chOff x="360000" y="342000"/>
            <a:chExt cx="6840001" cy="10008003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2571" l="4081" r="4819" t="2892"/>
            <a:stretch/>
          </p:blipFill>
          <p:spPr>
            <a:xfrm>
              <a:off x="360000" y="342000"/>
              <a:ext cx="6840001" cy="10008003"/>
            </a:xfrm>
            <a:prstGeom prst="rect">
              <a:avLst/>
            </a:prstGeom>
            <a:noFill/>
            <a:ln>
              <a:noFill/>
            </a:ln>
            <a:effectLst>
              <a:outerShdw blurRad="428625" rotWithShape="0" algn="bl">
                <a:srgbClr val="000000">
                  <a:alpha val="15000"/>
                </a:srgbClr>
              </a:outerShdw>
            </a:effectLst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720000" y="700641"/>
              <a:ext cx="2515450" cy="1036050"/>
              <a:chOff x="720000" y="700641"/>
              <a:chExt cx="2515450" cy="1036050"/>
            </a:xfrm>
          </p:grpSpPr>
          <p:pic>
            <p:nvPicPr>
              <p:cNvPr id="58" name="Google Shape;58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20000" y="700641"/>
                <a:ext cx="1789800" cy="103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808600" y="864375"/>
                <a:ext cx="1426850" cy="807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0" name="Google Shape;60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75350" y="8337125"/>
              <a:ext cx="2021025" cy="1759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7737" y="2555213"/>
              <a:ext cx="5089625" cy="69444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" name="Google Shape;62;p13"/>
            <p:cNvGrpSpPr/>
            <p:nvPr/>
          </p:nvGrpSpPr>
          <p:grpSpPr>
            <a:xfrm>
              <a:off x="4862024" y="733423"/>
              <a:ext cx="1970951" cy="1759377"/>
              <a:chOff x="4862024" y="733423"/>
              <a:chExt cx="1970951" cy="1759377"/>
            </a:xfrm>
          </p:grpSpPr>
          <p:pic>
            <p:nvPicPr>
              <p:cNvPr id="63" name="Google Shape;63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4862024" y="993850"/>
                <a:ext cx="1495900" cy="1498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13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5585200" y="733423"/>
                <a:ext cx="1247775" cy="1250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5" name="Google Shape;65;p13"/>
          <p:cNvGrpSpPr/>
          <p:nvPr/>
        </p:nvGrpSpPr>
        <p:grpSpPr>
          <a:xfrm>
            <a:off x="831950" y="2029978"/>
            <a:ext cx="5961300" cy="7858117"/>
            <a:chOff x="831950" y="2106178"/>
            <a:chExt cx="5961300" cy="7858117"/>
          </a:xfrm>
        </p:grpSpPr>
        <p:grpSp>
          <p:nvGrpSpPr>
            <p:cNvPr id="66" name="Google Shape;66;p13"/>
            <p:cNvGrpSpPr/>
            <p:nvPr/>
          </p:nvGrpSpPr>
          <p:grpSpPr>
            <a:xfrm>
              <a:off x="831950" y="2106178"/>
              <a:ext cx="5961199" cy="2774398"/>
              <a:chOff x="720000" y="1958893"/>
              <a:chExt cx="6185100" cy="2878604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720000" y="1958893"/>
                <a:ext cx="4063200" cy="5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600">
                    <a:solidFill>
                      <a:srgbClr val="4D4D52"/>
                    </a:solidFill>
                    <a:latin typeface="Caveat"/>
                    <a:ea typeface="Caveat"/>
                    <a:cs typeface="Caveat"/>
                    <a:sym typeface="Caveat"/>
                  </a:rPr>
                  <a:t>Dear Santa,</a:t>
                </a:r>
                <a:endParaRPr b="1" sz="3600">
                  <a:solidFill>
                    <a:srgbClr val="4D4D52"/>
                  </a:solidFill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720000" y="2847900"/>
                <a:ext cx="6185100" cy="44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800">
                    <a:solidFill>
                      <a:srgbClr val="4D4D52"/>
                    </a:solidFill>
                    <a:latin typeface="Caveat"/>
                    <a:ea typeface="Caveat"/>
                    <a:cs typeface="Caveat"/>
                    <a:sym typeface="Caveat"/>
                  </a:rPr>
                  <a:t>My name is</a:t>
                </a:r>
                <a:r>
                  <a:rPr b="1" lang="ru" sz="2800">
                    <a:solidFill>
                      <a:schemeClr val="dk2"/>
                    </a:solidFill>
                    <a:latin typeface="Caveat"/>
                    <a:ea typeface="Caveat"/>
                    <a:cs typeface="Caveat"/>
                    <a:sym typeface="Caveat"/>
                  </a:rPr>
                  <a:t> </a:t>
                </a:r>
                <a:r>
                  <a:rPr lang="ru" sz="2800">
                    <a:solidFill>
                      <a:srgbClr val="ABABAB"/>
                    </a:solidFill>
                    <a:latin typeface="Caveat"/>
                    <a:ea typeface="Caveat"/>
                    <a:cs typeface="Caveat"/>
                    <a:sym typeface="Caveat"/>
                  </a:rPr>
                  <a:t>___________________________</a:t>
                </a:r>
                <a:r>
                  <a:rPr b="1" lang="ru" sz="2800">
                    <a:solidFill>
                      <a:srgbClr val="4D4D52"/>
                    </a:solidFill>
                    <a:latin typeface="Caveat"/>
                    <a:ea typeface="Caveat"/>
                    <a:cs typeface="Caveat"/>
                    <a:sym typeface="Caveat"/>
                  </a:rPr>
                  <a:t>. </a:t>
                </a:r>
                <a:endParaRPr b="1" sz="2800">
                  <a:solidFill>
                    <a:srgbClr val="4D4D52"/>
                  </a:solidFill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720000" y="3664321"/>
                <a:ext cx="6185100" cy="44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800">
                    <a:solidFill>
                      <a:srgbClr val="4D4D52"/>
                    </a:solidFill>
                    <a:latin typeface="Caveat"/>
                    <a:ea typeface="Caveat"/>
                    <a:cs typeface="Caveat"/>
                    <a:sym typeface="Caveat"/>
                  </a:rPr>
                  <a:t>I am </a:t>
                </a:r>
                <a:r>
                  <a:rPr lang="ru" sz="2800">
                    <a:solidFill>
                      <a:srgbClr val="ABABAB"/>
                    </a:solidFill>
                    <a:latin typeface="Caveat"/>
                    <a:ea typeface="Caveat"/>
                    <a:cs typeface="Caveat"/>
                    <a:sym typeface="Caveat"/>
                  </a:rPr>
                  <a:t>______________</a:t>
                </a:r>
                <a:r>
                  <a:rPr b="1" lang="ru" sz="2800">
                    <a:solidFill>
                      <a:srgbClr val="4D4D52"/>
                    </a:solidFill>
                    <a:latin typeface="Caveat"/>
                    <a:ea typeface="Caveat"/>
                    <a:cs typeface="Caveat"/>
                    <a:sym typeface="Caveat"/>
                  </a:rPr>
                  <a:t>years old.</a:t>
                </a:r>
                <a:endParaRPr b="1" sz="2800">
                  <a:solidFill>
                    <a:srgbClr val="4D4D52"/>
                  </a:solidFill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720000" y="4390196"/>
                <a:ext cx="6185100" cy="44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800">
                    <a:solidFill>
                      <a:srgbClr val="4D4D52"/>
                    </a:solidFill>
                    <a:latin typeface="Caveat"/>
                    <a:ea typeface="Caveat"/>
                    <a:cs typeface="Caveat"/>
                    <a:sym typeface="Caveat"/>
                  </a:rPr>
                  <a:t>I live i</a:t>
                </a:r>
                <a:r>
                  <a:rPr b="1" lang="ru" sz="2800">
                    <a:solidFill>
                      <a:srgbClr val="4D4D52"/>
                    </a:solidFill>
                    <a:latin typeface="Caveat"/>
                    <a:ea typeface="Caveat"/>
                    <a:cs typeface="Caveat"/>
                    <a:sym typeface="Caveat"/>
                  </a:rPr>
                  <a:t>n</a:t>
                </a:r>
                <a:r>
                  <a:rPr b="1" lang="ru" sz="2800">
                    <a:solidFill>
                      <a:schemeClr val="dk2"/>
                    </a:solidFill>
                    <a:latin typeface="Caveat"/>
                    <a:ea typeface="Caveat"/>
                    <a:cs typeface="Caveat"/>
                    <a:sym typeface="Caveat"/>
                  </a:rPr>
                  <a:t>  </a:t>
                </a:r>
                <a:r>
                  <a:rPr lang="ru" sz="2800">
                    <a:solidFill>
                      <a:srgbClr val="ABABAB"/>
                    </a:solidFill>
                    <a:latin typeface="Caveat"/>
                    <a:ea typeface="Caveat"/>
                    <a:cs typeface="Caveat"/>
                    <a:sym typeface="Caveat"/>
                  </a:rPr>
                  <a:t>_____________________________</a:t>
                </a:r>
                <a:r>
                  <a:rPr b="1" lang="ru" sz="2800">
                    <a:solidFill>
                      <a:srgbClr val="4D4D52"/>
                    </a:solidFill>
                    <a:latin typeface="Caveat"/>
                    <a:ea typeface="Caveat"/>
                    <a:cs typeface="Caveat"/>
                    <a:sym typeface="Caveat"/>
                  </a:rPr>
                  <a:t>.</a:t>
                </a:r>
                <a:endParaRPr b="1" sz="2800">
                  <a:solidFill>
                    <a:srgbClr val="4D4D52"/>
                  </a:solidFill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831950" y="5160889"/>
              <a:ext cx="5961199" cy="1139447"/>
              <a:chOff x="720000" y="5125155"/>
              <a:chExt cx="6185100" cy="1182245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720000" y="5125155"/>
                <a:ext cx="6185100" cy="44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800">
                    <a:solidFill>
                      <a:srgbClr val="4D4D52"/>
                    </a:solidFill>
                    <a:latin typeface="Caveat"/>
                    <a:ea typeface="Caveat"/>
                    <a:cs typeface="Caveat"/>
                    <a:sym typeface="Caveat"/>
                  </a:rPr>
                  <a:t>This year I’ve been:</a:t>
                </a:r>
                <a:endParaRPr b="1" sz="2800">
                  <a:solidFill>
                    <a:srgbClr val="4D4D52"/>
                  </a:solidFill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grpSp>
            <p:nvGrpSpPr>
              <p:cNvPr id="73" name="Google Shape;73;p13"/>
              <p:cNvGrpSpPr/>
              <p:nvPr/>
            </p:nvGrpSpPr>
            <p:grpSpPr>
              <a:xfrm>
                <a:off x="1246425" y="5860100"/>
                <a:ext cx="1458800" cy="447300"/>
                <a:chOff x="1246425" y="5860100"/>
                <a:chExt cx="1458800" cy="447300"/>
              </a:xfrm>
            </p:grpSpPr>
            <p:sp>
              <p:nvSpPr>
                <p:cNvPr id="74" name="Google Shape;74;p13"/>
                <p:cNvSpPr txBox="1"/>
                <p:nvPr/>
              </p:nvSpPr>
              <p:spPr>
                <a:xfrm>
                  <a:off x="1726925" y="5860100"/>
                  <a:ext cx="978300" cy="44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800">
                      <a:solidFill>
                        <a:srgbClr val="4D4D52"/>
                      </a:solidFill>
                      <a:latin typeface="Caveat"/>
                      <a:ea typeface="Caveat"/>
                      <a:cs typeface="Caveat"/>
                      <a:sym typeface="Caveat"/>
                    </a:rPr>
                    <a:t>Nice</a:t>
                  </a:r>
                  <a:endParaRPr b="1" sz="2800">
                    <a:solidFill>
                      <a:srgbClr val="4D4D52"/>
                    </a:solidFill>
                    <a:latin typeface="Caveat"/>
                    <a:ea typeface="Caveat"/>
                    <a:cs typeface="Caveat"/>
                    <a:sym typeface="Caveat"/>
                  </a:endParaRPr>
                </a:p>
              </p:txBody>
            </p:sp>
            <p:sp>
              <p:nvSpPr>
                <p:cNvPr id="75" name="Google Shape;75;p13"/>
                <p:cNvSpPr/>
                <p:nvPr/>
              </p:nvSpPr>
              <p:spPr>
                <a:xfrm>
                  <a:off x="1246425" y="5915000"/>
                  <a:ext cx="321300" cy="321300"/>
                </a:xfrm>
                <a:prstGeom prst="rect">
                  <a:avLst/>
                </a:prstGeom>
                <a:noFill/>
                <a:ln cap="flat" cmpd="sng" w="19050">
                  <a:solidFill>
                    <a:srgbClr val="659AB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6" name="Google Shape;76;p13"/>
              <p:cNvGrpSpPr/>
              <p:nvPr/>
            </p:nvGrpSpPr>
            <p:grpSpPr>
              <a:xfrm>
                <a:off x="3375950" y="5860100"/>
                <a:ext cx="3402300" cy="447300"/>
                <a:chOff x="3375950" y="5860100"/>
                <a:chExt cx="3402300" cy="447300"/>
              </a:xfrm>
            </p:grpSpPr>
            <p:sp>
              <p:nvSpPr>
                <p:cNvPr id="77" name="Google Shape;77;p13"/>
                <p:cNvSpPr txBox="1"/>
                <p:nvPr/>
              </p:nvSpPr>
              <p:spPr>
                <a:xfrm>
                  <a:off x="3849650" y="5860100"/>
                  <a:ext cx="2928600" cy="44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800">
                      <a:solidFill>
                        <a:srgbClr val="4D4D52"/>
                      </a:solidFill>
                      <a:latin typeface="Caveat"/>
                      <a:ea typeface="Caveat"/>
                      <a:cs typeface="Caveat"/>
                      <a:sym typeface="Caveat"/>
                    </a:rPr>
                    <a:t>Naughty</a:t>
                  </a:r>
                  <a:endParaRPr b="1" sz="2800">
                    <a:solidFill>
                      <a:srgbClr val="4D4D52"/>
                    </a:solidFill>
                    <a:latin typeface="Caveat"/>
                    <a:ea typeface="Caveat"/>
                    <a:cs typeface="Caveat"/>
                    <a:sym typeface="Caveat"/>
                  </a:endParaRPr>
                </a:p>
              </p:txBody>
            </p:sp>
            <p:sp>
              <p:nvSpPr>
                <p:cNvPr id="78" name="Google Shape;78;p13"/>
                <p:cNvSpPr/>
                <p:nvPr/>
              </p:nvSpPr>
              <p:spPr>
                <a:xfrm>
                  <a:off x="3375950" y="5915000"/>
                  <a:ext cx="321300" cy="321300"/>
                </a:xfrm>
                <a:prstGeom prst="rect">
                  <a:avLst/>
                </a:prstGeom>
                <a:noFill/>
                <a:ln cap="flat" cmpd="sng" w="19050">
                  <a:solidFill>
                    <a:srgbClr val="F3654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79" name="Google Shape;79;p13"/>
            <p:cNvSpPr txBox="1"/>
            <p:nvPr/>
          </p:nvSpPr>
          <p:spPr>
            <a:xfrm>
              <a:off x="831950" y="6580650"/>
              <a:ext cx="5961300" cy="267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800">
                  <a:solidFill>
                    <a:srgbClr val="4D4D52"/>
                  </a:solidFill>
                  <a:latin typeface="Caveat"/>
                  <a:ea typeface="Caveat"/>
                  <a:cs typeface="Caveat"/>
                  <a:sym typeface="Caveat"/>
                </a:rPr>
                <a:t>For Christmas, I’d like  </a:t>
              </a:r>
              <a:r>
                <a:rPr lang="ru" sz="2800">
                  <a:solidFill>
                    <a:srgbClr val="ABABAB"/>
                  </a:solidFill>
                  <a:latin typeface="Caveat"/>
                  <a:ea typeface="Caveat"/>
                  <a:cs typeface="Caveat"/>
                  <a:sym typeface="Caveat"/>
                </a:rPr>
                <a:t>___________________</a:t>
              </a:r>
              <a:endParaRPr sz="2800">
                <a:solidFill>
                  <a:srgbClr val="ABABAB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rgbClr val="ABABAB"/>
                  </a:solidFill>
                  <a:latin typeface="Caveat"/>
                  <a:ea typeface="Caveat"/>
                  <a:cs typeface="Caveat"/>
                  <a:sym typeface="Caveat"/>
                </a:rPr>
                <a:t>_____________________________________</a:t>
              </a:r>
              <a:endParaRPr sz="2800">
                <a:solidFill>
                  <a:srgbClr val="ABABAB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rgbClr val="ABABAB"/>
                  </a:solidFill>
                  <a:latin typeface="Caveat"/>
                  <a:ea typeface="Caveat"/>
                  <a:cs typeface="Caveat"/>
                  <a:sym typeface="Caveat"/>
                </a:rPr>
                <a:t>_____________________________________</a:t>
              </a:r>
              <a:endParaRPr sz="2800">
                <a:solidFill>
                  <a:srgbClr val="ABABAB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rgbClr val="ABABAB"/>
                  </a:solidFill>
                  <a:latin typeface="Caveat"/>
                  <a:ea typeface="Caveat"/>
                  <a:cs typeface="Caveat"/>
                  <a:sym typeface="Caveat"/>
                </a:rPr>
                <a:t>___________________________</a:t>
              </a:r>
              <a:endParaRPr sz="2800">
                <a:solidFill>
                  <a:srgbClr val="ABABAB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rgbClr val="ABABAB"/>
                  </a:solidFill>
                  <a:latin typeface="Caveat"/>
                  <a:ea typeface="Caveat"/>
                  <a:cs typeface="Caveat"/>
                  <a:sym typeface="Caveat"/>
                </a:rPr>
                <a:t>________________________</a:t>
              </a:r>
              <a:r>
                <a:rPr lang="ru" sz="2800">
                  <a:solidFill>
                    <a:srgbClr val="4D4D52"/>
                  </a:solidFill>
                  <a:latin typeface="Caveat"/>
                  <a:ea typeface="Caveat"/>
                  <a:cs typeface="Caveat"/>
                  <a:sym typeface="Caveat"/>
                </a:rPr>
                <a:t>.</a:t>
              </a:r>
              <a:endParaRPr sz="2800">
                <a:solidFill>
                  <a:srgbClr val="4D4D5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831950" y="9533195"/>
              <a:ext cx="5961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800">
                  <a:solidFill>
                    <a:srgbClr val="4D4D52"/>
                  </a:solidFill>
                  <a:latin typeface="Caveat"/>
                  <a:ea typeface="Caveat"/>
                  <a:cs typeface="Caveat"/>
                  <a:sym typeface="Caveat"/>
                </a:rPr>
                <a:t>Love, </a:t>
              </a:r>
              <a:r>
                <a:rPr lang="ru" sz="2800">
                  <a:solidFill>
                    <a:srgbClr val="ABABAB"/>
                  </a:solidFill>
                  <a:latin typeface="Caveat"/>
                  <a:ea typeface="Caveat"/>
                  <a:cs typeface="Caveat"/>
                  <a:sym typeface="Caveat"/>
                </a:rPr>
                <a:t>___________________</a:t>
              </a:r>
              <a:r>
                <a:rPr b="1" lang="ru" sz="2800">
                  <a:solidFill>
                    <a:srgbClr val="4D4D52"/>
                  </a:solidFill>
                  <a:latin typeface="Caveat"/>
                  <a:ea typeface="Caveat"/>
                  <a:cs typeface="Caveat"/>
                  <a:sym typeface="Caveat"/>
                </a:rPr>
                <a:t>.</a:t>
              </a:r>
              <a:endParaRPr b="1" sz="2800">
                <a:solidFill>
                  <a:srgbClr val="4D4D5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