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400800" cx="4572000"/>
  <p:notesSz cx="6858000" cy="9144000"/>
  <p:embeddedFontLst>
    <p:embeddedFont>
      <p:font typeface="Qwitcher Grypen"/>
      <p:regular r:id="rId7"/>
      <p:bold r:id="rId8"/>
    </p:embeddedFont>
    <p:embeddedFont>
      <p:font typeface="Cinzel"/>
      <p:regular r:id="rId9"/>
      <p:bold r:id="rId10"/>
    </p:embeddedFont>
    <p:embeddedFont>
      <p:font typeface="Alegreya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legreya-regular.fntdata"/><Relationship Id="rId10" Type="http://schemas.openxmlformats.org/officeDocument/2006/relationships/font" Target="fonts/Cinzel-bold.fntdata"/><Relationship Id="rId13" Type="http://schemas.openxmlformats.org/officeDocument/2006/relationships/font" Target="fonts/Alegreya-italic.fntdata"/><Relationship Id="rId12" Type="http://schemas.openxmlformats.org/officeDocument/2006/relationships/font" Target="fonts/Alegreya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inzel-regular.fntdata"/><Relationship Id="rId14" Type="http://schemas.openxmlformats.org/officeDocument/2006/relationships/font" Target="fonts/Alegreya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QwitcherGrypen-regular.fntdata"/><Relationship Id="rId8" Type="http://schemas.openxmlformats.org/officeDocument/2006/relationships/font" Target="fonts/QwitcherGryp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79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79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67b0d968b4_0_18:notes"/>
          <p:cNvSpPr/>
          <p:nvPr>
            <p:ph idx="2" type="sldImg"/>
          </p:nvPr>
        </p:nvSpPr>
        <p:spPr>
          <a:xfrm>
            <a:off x="2204679" y="685800"/>
            <a:ext cx="24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67b0d968b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926582"/>
            <a:ext cx="4260300" cy="2554500"/>
          </a:xfrm>
          <a:prstGeom prst="rect">
            <a:avLst/>
          </a:prstGeom>
        </p:spPr>
        <p:txBody>
          <a:bodyPr anchorCtr="0" anchor="b" bIns="55100" lIns="55100" spcFirstLastPara="1" rIns="55100" wrap="square" tIns="55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3526911"/>
            <a:ext cx="4260300" cy="9864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1376511"/>
            <a:ext cx="4260300" cy="2443500"/>
          </a:xfrm>
          <a:prstGeom prst="rect">
            <a:avLst/>
          </a:prstGeom>
        </p:spPr>
        <p:txBody>
          <a:bodyPr anchorCtr="0" anchor="b" bIns="55100" lIns="55100" spcFirstLastPara="1" rIns="55100" wrap="square" tIns="55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3922769"/>
            <a:ext cx="4260300" cy="16188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79400" lvl="1" marL="9144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2676613"/>
            <a:ext cx="4260300" cy="10476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553809"/>
            <a:ext cx="4260300" cy="7125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553809"/>
            <a:ext cx="4260300" cy="7125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1434191"/>
            <a:ext cx="1999800" cy="42516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1434191"/>
            <a:ext cx="1999800" cy="42516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553809"/>
            <a:ext cx="4260300" cy="7125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691413"/>
            <a:ext cx="1404000" cy="940500"/>
          </a:xfrm>
          <a:prstGeom prst="rect">
            <a:avLst/>
          </a:prstGeom>
        </p:spPr>
        <p:txBody>
          <a:bodyPr anchorCtr="0" anchor="b" bIns="55100" lIns="55100" spcFirstLastPara="1" rIns="55100" wrap="square" tIns="55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1729280"/>
            <a:ext cx="1404000" cy="39564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560187"/>
            <a:ext cx="3183900" cy="50907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156"/>
            <a:ext cx="2286000" cy="640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5100" lIns="55100" spcFirstLastPara="1" rIns="55100" wrap="square" tIns="5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1534618"/>
            <a:ext cx="2022600" cy="1844700"/>
          </a:xfrm>
          <a:prstGeom prst="rect">
            <a:avLst/>
          </a:prstGeom>
        </p:spPr>
        <p:txBody>
          <a:bodyPr anchorCtr="0" anchor="b" bIns="55100" lIns="55100" spcFirstLastPara="1" rIns="55100" wrap="square" tIns="55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3488271"/>
            <a:ext cx="2022600" cy="1536900"/>
          </a:xfrm>
          <a:prstGeom prst="rect">
            <a:avLst/>
          </a:prstGeom>
        </p:spPr>
        <p:txBody>
          <a:bodyPr anchorCtr="0" anchor="t" bIns="55100" lIns="55100" spcFirstLastPara="1" rIns="55100" wrap="square" tIns="55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901071"/>
            <a:ext cx="1918500" cy="45984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5264716"/>
            <a:ext cx="2999400" cy="7530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</p:spPr>
        <p:txBody>
          <a:bodyPr anchorCtr="0" anchor="ctr" bIns="55100" lIns="55100" spcFirstLastPara="1" rIns="55100" wrap="square" tIns="55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553809"/>
            <a:ext cx="4260300" cy="7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55100" lIns="55100" spcFirstLastPara="1" rIns="55100" wrap="square" tIns="55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1434191"/>
            <a:ext cx="4260300" cy="42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100" lIns="55100" spcFirstLastPara="1" rIns="55100" wrap="square" tIns="55100">
            <a:normAutofit/>
          </a:bodyPr>
          <a:lstStyle>
            <a:lvl1pPr indent="-298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1pPr>
            <a:lvl2pPr indent="-279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2pPr>
            <a:lvl3pPr indent="-279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3pPr>
            <a:lvl4pPr indent="-279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4pPr>
            <a:lvl5pPr indent="-279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5pPr>
            <a:lvl6pPr indent="-279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6pPr>
            <a:lvl7pPr indent="-279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7pPr>
            <a:lvl8pPr indent="-279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8pPr>
            <a:lvl9pPr indent="-279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5803114"/>
            <a:ext cx="2742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100" lIns="55100" spcFirstLastPara="1" rIns="55100" wrap="square" tIns="55100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image" Target="../media/image9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6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75075" y="2"/>
            <a:ext cx="3421850" cy="6310311"/>
            <a:chOff x="575075" y="2"/>
            <a:chExt cx="3421850" cy="6310311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14683"/>
            <a:stretch/>
          </p:blipFill>
          <p:spPr>
            <a:xfrm>
              <a:off x="575075" y="2"/>
              <a:ext cx="3421850" cy="1452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16415" l="0" r="0" t="0"/>
            <a:stretch/>
          </p:blipFill>
          <p:spPr>
            <a:xfrm>
              <a:off x="580425" y="4888188"/>
              <a:ext cx="3411150" cy="14221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" name="Google Shape;57;p13"/>
          <p:cNvGrpSpPr/>
          <p:nvPr/>
        </p:nvGrpSpPr>
        <p:grpSpPr>
          <a:xfrm>
            <a:off x="700050" y="1466850"/>
            <a:ext cx="3095700" cy="1689900"/>
            <a:chOff x="700050" y="1466850"/>
            <a:chExt cx="3095700" cy="1689900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776250" y="1466850"/>
              <a:ext cx="30195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E2BA65"/>
                  </a:solidFill>
                  <a:latin typeface="Cinzel"/>
                  <a:ea typeface="Cinzel"/>
                  <a:cs typeface="Cinzel"/>
                  <a:sym typeface="Cinzel"/>
                </a:rPr>
                <a:t>DAMEON </a:t>
              </a:r>
              <a:endParaRPr sz="3800">
                <a:solidFill>
                  <a:srgbClr val="E2BA65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700050" y="1577175"/>
              <a:ext cx="3019500" cy="107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0">
                  <a:solidFill>
                    <a:srgbClr val="254039"/>
                  </a:solidFill>
                  <a:latin typeface="Qwitcher Grypen"/>
                  <a:ea typeface="Qwitcher Grypen"/>
                  <a:cs typeface="Qwitcher Grypen"/>
                  <a:sym typeface="Qwitcher Grypen"/>
                </a:rPr>
                <a:t>and</a:t>
              </a:r>
              <a:endParaRPr sz="7000">
                <a:solidFill>
                  <a:srgbClr val="254039"/>
                </a:solidFill>
                <a:latin typeface="Qwitcher Grypen"/>
                <a:ea typeface="Qwitcher Grypen"/>
                <a:cs typeface="Qwitcher Grypen"/>
                <a:sym typeface="Qwitcher Grypen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776250" y="2571750"/>
              <a:ext cx="30195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E2BA65"/>
                  </a:solidFill>
                  <a:latin typeface="Cinzel"/>
                  <a:ea typeface="Cinzel"/>
                  <a:cs typeface="Cinzel"/>
                  <a:sym typeface="Cinzel"/>
                </a:rPr>
                <a:t>LUCIENNE</a:t>
              </a:r>
              <a:endParaRPr sz="3800">
                <a:solidFill>
                  <a:srgbClr val="E2BA65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909600" y="3463663"/>
            <a:ext cx="2752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rPr>
              <a:t>We thank our family, friends and loved ones for sharing this special day with us!</a:t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rPr>
              <a:t>Also for all the love, support, encouragement and laughter you have brought into our lives.</a:t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rPr>
              <a:t>We hope you enjoy tonight’s celebration.</a:t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rPr>
              <a:t>Dameon + Lucienne</a:t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rPr>
              <a:t>08.26.2025</a:t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1643075" y="3290900"/>
            <a:ext cx="1300200" cy="0"/>
          </a:xfrm>
          <a:prstGeom prst="straightConnector1">
            <a:avLst/>
          </a:prstGeom>
          <a:noFill/>
          <a:ln cap="flat" cmpd="sng" w="19050">
            <a:solidFill>
              <a:srgbClr val="25403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 txBox="1"/>
          <p:nvPr/>
        </p:nvSpPr>
        <p:spPr>
          <a:xfrm>
            <a:off x="909600" y="1239575"/>
            <a:ext cx="2752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rPr>
              <a:t>Welcome to the wedding of</a:t>
            </a:r>
            <a:endParaRPr sz="10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4"/>
          <p:cNvGrpSpPr/>
          <p:nvPr/>
        </p:nvGrpSpPr>
        <p:grpSpPr>
          <a:xfrm>
            <a:off x="554000" y="253975"/>
            <a:ext cx="3745000" cy="708000"/>
            <a:chOff x="554000" y="1225550"/>
            <a:chExt cx="3745000" cy="708000"/>
          </a:xfrm>
        </p:grpSpPr>
        <p:sp>
          <p:nvSpPr>
            <p:cNvPr id="69" name="Google Shape;69;p14"/>
            <p:cNvSpPr txBox="1"/>
            <p:nvPr/>
          </p:nvSpPr>
          <p:spPr>
            <a:xfrm>
              <a:off x="554000" y="1527950"/>
              <a:ext cx="16176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500">
                  <a:solidFill>
                    <a:srgbClr val="254039"/>
                  </a:solidFill>
                  <a:latin typeface="Cinzel"/>
                  <a:ea typeface="Cinzel"/>
                  <a:cs typeface="Cinzel"/>
                  <a:sym typeface="Cinzel"/>
                </a:rPr>
                <a:t>DAMEON </a:t>
              </a:r>
              <a:endParaRPr sz="2500">
                <a:solidFill>
                  <a:srgbClr val="254039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70" name="Google Shape;70;p14"/>
            <p:cNvSpPr txBox="1"/>
            <p:nvPr/>
          </p:nvSpPr>
          <p:spPr>
            <a:xfrm>
              <a:off x="1695300" y="1225550"/>
              <a:ext cx="9018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4600">
                  <a:solidFill>
                    <a:srgbClr val="E2BA65"/>
                  </a:solidFill>
                  <a:latin typeface="Qwitcher Grypen"/>
                  <a:ea typeface="Qwitcher Grypen"/>
                  <a:cs typeface="Qwitcher Grypen"/>
                  <a:sym typeface="Qwitcher Grypen"/>
                </a:rPr>
                <a:t>and</a:t>
              </a:r>
              <a:endParaRPr sz="4600">
                <a:solidFill>
                  <a:srgbClr val="E2BA65"/>
                </a:solidFill>
                <a:latin typeface="Qwitcher Grypen"/>
                <a:ea typeface="Qwitcher Grypen"/>
                <a:cs typeface="Qwitcher Grypen"/>
                <a:sym typeface="Qwitcher Grypen"/>
              </a:endParaRPr>
            </a:p>
          </p:txBody>
        </p:sp>
        <p:sp>
          <p:nvSpPr>
            <p:cNvPr id="71" name="Google Shape;71;p14"/>
            <p:cNvSpPr txBox="1"/>
            <p:nvPr/>
          </p:nvSpPr>
          <p:spPr>
            <a:xfrm>
              <a:off x="2357400" y="1527950"/>
              <a:ext cx="19416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500">
                  <a:solidFill>
                    <a:srgbClr val="254039"/>
                  </a:solidFill>
                  <a:latin typeface="Cinzel"/>
                  <a:ea typeface="Cinzel"/>
                  <a:cs typeface="Cinzel"/>
                  <a:sym typeface="Cinzel"/>
                </a:rPr>
                <a:t>LUCIENNE</a:t>
              </a:r>
              <a:endParaRPr sz="2500">
                <a:solidFill>
                  <a:srgbClr val="254039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sp>
        <p:nvSpPr>
          <p:cNvPr id="72" name="Google Shape;72;p14"/>
          <p:cNvSpPr txBox="1"/>
          <p:nvPr/>
        </p:nvSpPr>
        <p:spPr>
          <a:xfrm>
            <a:off x="909600" y="248975"/>
            <a:ext cx="275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rPr>
              <a:t>Weekend Events</a:t>
            </a:r>
            <a:endParaRPr sz="1600">
              <a:solidFill>
                <a:srgbClr val="254039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2233575" y="1272925"/>
            <a:ext cx="1471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rPr>
              <a:t>W E D D I N G  D A Y</a:t>
            </a:r>
            <a:endParaRPr sz="1100">
              <a:solidFill>
                <a:srgbClr val="E2BA65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rPr>
              <a:t>T I M E L I N E</a:t>
            </a:r>
            <a:endParaRPr sz="1100">
              <a:solidFill>
                <a:srgbClr val="E2BA65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grpSp>
        <p:nvGrpSpPr>
          <p:cNvPr id="74" name="Google Shape;74;p14"/>
          <p:cNvGrpSpPr/>
          <p:nvPr/>
        </p:nvGrpSpPr>
        <p:grpSpPr>
          <a:xfrm>
            <a:off x="576225" y="1272925"/>
            <a:ext cx="1471800" cy="1030900"/>
            <a:chOff x="576225" y="1272925"/>
            <a:chExt cx="1471800" cy="1030900"/>
          </a:xfrm>
        </p:grpSpPr>
        <p:sp>
          <p:nvSpPr>
            <p:cNvPr id="75" name="Google Shape;75;p14"/>
            <p:cNvSpPr txBox="1"/>
            <p:nvPr/>
          </p:nvSpPr>
          <p:spPr>
            <a:xfrm>
              <a:off x="576225" y="1272925"/>
              <a:ext cx="14718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E2BA65"/>
                  </a:solidFill>
                  <a:latin typeface="Alegreya"/>
                  <a:ea typeface="Alegreya"/>
                  <a:cs typeface="Alegreya"/>
                  <a:sym typeface="Alegreya"/>
                </a:rPr>
                <a:t>T U E S D A Y</a:t>
              </a:r>
              <a:endParaRPr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E2BA65"/>
                  </a:solidFill>
                  <a:latin typeface="Alegreya"/>
                  <a:ea typeface="Alegreya"/>
                  <a:cs typeface="Alegreya"/>
                  <a:sym typeface="Alegreya"/>
                </a:rPr>
                <a:t>A U G U S T   2 4</a:t>
              </a:r>
              <a:endParaRPr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  <p:sp>
          <p:nvSpPr>
            <p:cNvPr id="76" name="Google Shape;76;p14"/>
            <p:cNvSpPr txBox="1"/>
            <p:nvPr/>
          </p:nvSpPr>
          <p:spPr>
            <a:xfrm>
              <a:off x="576225" y="1666625"/>
              <a:ext cx="1471800" cy="63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Welcome Dinner &amp; </a:t>
              </a: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Cocktails</a:t>
              </a: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 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6:00 pm 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77645 Frami Pines, 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Darleneburgh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77" name="Google Shape;77;p14"/>
          <p:cNvGrpSpPr/>
          <p:nvPr/>
        </p:nvGrpSpPr>
        <p:grpSpPr>
          <a:xfrm>
            <a:off x="576225" y="2612775"/>
            <a:ext cx="1471800" cy="1030900"/>
            <a:chOff x="576225" y="1272925"/>
            <a:chExt cx="1471800" cy="1030900"/>
          </a:xfrm>
        </p:grpSpPr>
        <p:sp>
          <p:nvSpPr>
            <p:cNvPr id="78" name="Google Shape;78;p14"/>
            <p:cNvSpPr txBox="1"/>
            <p:nvPr/>
          </p:nvSpPr>
          <p:spPr>
            <a:xfrm>
              <a:off x="576225" y="1272925"/>
              <a:ext cx="14718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E2BA65"/>
                  </a:solidFill>
                  <a:latin typeface="Alegreya"/>
                  <a:ea typeface="Alegreya"/>
                  <a:cs typeface="Alegreya"/>
                  <a:sym typeface="Alegreya"/>
                </a:rPr>
                <a:t>W E D N E S D A Y</a:t>
              </a:r>
              <a:endParaRPr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E2BA65"/>
                  </a:solidFill>
                  <a:latin typeface="Alegreya"/>
                  <a:ea typeface="Alegreya"/>
                  <a:cs typeface="Alegreya"/>
                  <a:sym typeface="Alegreya"/>
                </a:rPr>
                <a:t>A U G U S T  2 5</a:t>
              </a:r>
              <a:endParaRPr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  <p:sp>
          <p:nvSpPr>
            <p:cNvPr id="79" name="Google Shape;79;p14"/>
            <p:cNvSpPr txBox="1"/>
            <p:nvPr/>
          </p:nvSpPr>
          <p:spPr>
            <a:xfrm>
              <a:off x="576225" y="1666625"/>
              <a:ext cx="1471800" cy="63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Wedding Ceremony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2:00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77645 Frami Pines, 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Darleneburgh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80" name="Google Shape;80;p14"/>
          <p:cNvGrpSpPr/>
          <p:nvPr/>
        </p:nvGrpSpPr>
        <p:grpSpPr>
          <a:xfrm>
            <a:off x="576225" y="3952625"/>
            <a:ext cx="1471800" cy="1030900"/>
            <a:chOff x="576225" y="1272925"/>
            <a:chExt cx="1471800" cy="1030900"/>
          </a:xfrm>
        </p:grpSpPr>
        <p:sp>
          <p:nvSpPr>
            <p:cNvPr id="81" name="Google Shape;81;p14"/>
            <p:cNvSpPr txBox="1"/>
            <p:nvPr/>
          </p:nvSpPr>
          <p:spPr>
            <a:xfrm>
              <a:off x="576225" y="1272925"/>
              <a:ext cx="14718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E2BA65"/>
                  </a:solidFill>
                  <a:latin typeface="Alegreya"/>
                  <a:ea typeface="Alegreya"/>
                  <a:cs typeface="Alegreya"/>
                  <a:sym typeface="Alegreya"/>
                </a:rPr>
                <a:t>T H U R S D A Y</a:t>
              </a:r>
              <a:endParaRPr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E2BA65"/>
                  </a:solidFill>
                  <a:latin typeface="Alegreya"/>
                  <a:ea typeface="Alegreya"/>
                  <a:cs typeface="Alegreya"/>
                  <a:sym typeface="Alegreya"/>
                </a:rPr>
                <a:t>A U G U S T  2 6</a:t>
              </a:r>
              <a:endParaRPr sz="1100">
                <a:solidFill>
                  <a:srgbClr val="E2BA65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  <p:sp>
          <p:nvSpPr>
            <p:cNvPr id="82" name="Google Shape;82;p14"/>
            <p:cNvSpPr txBox="1"/>
            <p:nvPr/>
          </p:nvSpPr>
          <p:spPr>
            <a:xfrm>
              <a:off x="576225" y="1666625"/>
              <a:ext cx="1471800" cy="63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Wedding Brunch 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8:00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77645 Frami Pines, 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Darleneburgh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83" name="Google Shape;83;p14"/>
          <p:cNvGrpSpPr/>
          <p:nvPr/>
        </p:nvGrpSpPr>
        <p:grpSpPr>
          <a:xfrm>
            <a:off x="2238388" y="1945488"/>
            <a:ext cx="73800" cy="3012263"/>
            <a:chOff x="2238388" y="1945488"/>
            <a:chExt cx="73800" cy="3012263"/>
          </a:xfrm>
        </p:grpSpPr>
        <p:cxnSp>
          <p:nvCxnSpPr>
            <p:cNvPr id="84" name="Google Shape;84;p14"/>
            <p:cNvCxnSpPr/>
            <p:nvPr/>
          </p:nvCxnSpPr>
          <p:spPr>
            <a:xfrm>
              <a:off x="2275288" y="1962150"/>
              <a:ext cx="0" cy="2957400"/>
            </a:xfrm>
            <a:prstGeom prst="straightConnector1">
              <a:avLst/>
            </a:prstGeom>
            <a:noFill/>
            <a:ln cap="flat" cmpd="sng" w="9525">
              <a:solidFill>
                <a:srgbClr val="25403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5" name="Google Shape;85;p14"/>
            <p:cNvSpPr/>
            <p:nvPr/>
          </p:nvSpPr>
          <p:spPr>
            <a:xfrm>
              <a:off x="2238388" y="1945488"/>
              <a:ext cx="73800" cy="738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rgbClr val="2540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2238388" y="2524138"/>
              <a:ext cx="73800" cy="738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rgbClr val="2540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2238388" y="3098025"/>
              <a:ext cx="73800" cy="738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rgbClr val="2540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4"/>
            <p:cNvSpPr/>
            <p:nvPr/>
          </p:nvSpPr>
          <p:spPr>
            <a:xfrm>
              <a:off x="2238388" y="3671900"/>
              <a:ext cx="73800" cy="738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rgbClr val="2540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4"/>
            <p:cNvSpPr/>
            <p:nvPr/>
          </p:nvSpPr>
          <p:spPr>
            <a:xfrm>
              <a:off x="2238388" y="4245775"/>
              <a:ext cx="73800" cy="738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rgbClr val="2540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4"/>
            <p:cNvSpPr/>
            <p:nvPr/>
          </p:nvSpPr>
          <p:spPr>
            <a:xfrm>
              <a:off x="2238388" y="4883950"/>
              <a:ext cx="73800" cy="738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rgbClr val="25403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" name="Google Shape;91;p14"/>
          <p:cNvGrpSpPr/>
          <p:nvPr/>
        </p:nvGrpSpPr>
        <p:grpSpPr>
          <a:xfrm>
            <a:off x="2502568" y="1823378"/>
            <a:ext cx="2031476" cy="328788"/>
            <a:chOff x="2502568" y="1823378"/>
            <a:chExt cx="2031476" cy="328788"/>
          </a:xfrm>
        </p:grpSpPr>
        <p:pic>
          <p:nvPicPr>
            <p:cNvPr id="92" name="Google Shape;92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502568" y="1841766"/>
              <a:ext cx="360050" cy="3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Google Shape;93;p14"/>
            <p:cNvSpPr txBox="1"/>
            <p:nvPr/>
          </p:nvSpPr>
          <p:spPr>
            <a:xfrm>
              <a:off x="3062244" y="1823378"/>
              <a:ext cx="14718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2:00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Wedding Ceremony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94" name="Google Shape;94;p14"/>
          <p:cNvGrpSpPr/>
          <p:nvPr/>
        </p:nvGrpSpPr>
        <p:grpSpPr>
          <a:xfrm>
            <a:off x="2476524" y="2394878"/>
            <a:ext cx="2057519" cy="318600"/>
            <a:chOff x="2476524" y="2390116"/>
            <a:chExt cx="2057519" cy="318600"/>
          </a:xfrm>
        </p:grpSpPr>
        <p:pic>
          <p:nvPicPr>
            <p:cNvPr id="95" name="Google Shape;95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476524" y="2411168"/>
              <a:ext cx="397975" cy="2764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Google Shape;96;p14"/>
            <p:cNvSpPr txBox="1"/>
            <p:nvPr/>
          </p:nvSpPr>
          <p:spPr>
            <a:xfrm>
              <a:off x="3062244" y="2390116"/>
              <a:ext cx="14718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2:45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Wedding photos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97" name="Google Shape;97;p14"/>
          <p:cNvGrpSpPr/>
          <p:nvPr/>
        </p:nvGrpSpPr>
        <p:grpSpPr>
          <a:xfrm>
            <a:off x="2502568" y="2970527"/>
            <a:ext cx="2031476" cy="318600"/>
            <a:chOff x="2502568" y="2970527"/>
            <a:chExt cx="2031476" cy="318600"/>
          </a:xfrm>
        </p:grpSpPr>
        <p:pic>
          <p:nvPicPr>
            <p:cNvPr id="98" name="Google Shape;98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502568" y="2974921"/>
              <a:ext cx="360050" cy="3098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9" name="Google Shape;99;p14"/>
            <p:cNvSpPr txBox="1"/>
            <p:nvPr/>
          </p:nvSpPr>
          <p:spPr>
            <a:xfrm>
              <a:off x="3062244" y="2970527"/>
              <a:ext cx="14718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5:00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Dinner &amp; Speeches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100" name="Google Shape;100;p14"/>
          <p:cNvGrpSpPr/>
          <p:nvPr/>
        </p:nvGrpSpPr>
        <p:grpSpPr>
          <a:xfrm>
            <a:off x="2511569" y="3475708"/>
            <a:ext cx="2022475" cy="423593"/>
            <a:chOff x="2511569" y="3475708"/>
            <a:chExt cx="2022475" cy="423593"/>
          </a:xfrm>
        </p:grpSpPr>
        <p:pic>
          <p:nvPicPr>
            <p:cNvPr id="101" name="Google Shape;101;p1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511569" y="3475708"/>
              <a:ext cx="360050" cy="4235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2" name="Google Shape;102;p14"/>
            <p:cNvSpPr txBox="1"/>
            <p:nvPr/>
          </p:nvSpPr>
          <p:spPr>
            <a:xfrm>
              <a:off x="3062244" y="3528204"/>
              <a:ext cx="14718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6:00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Cake Cutting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103" name="Google Shape;103;p14"/>
          <p:cNvGrpSpPr/>
          <p:nvPr/>
        </p:nvGrpSpPr>
        <p:grpSpPr>
          <a:xfrm>
            <a:off x="2476525" y="4121983"/>
            <a:ext cx="2057519" cy="338700"/>
            <a:chOff x="2476525" y="4121983"/>
            <a:chExt cx="2057519" cy="338700"/>
          </a:xfrm>
        </p:grpSpPr>
        <p:pic>
          <p:nvPicPr>
            <p:cNvPr id="104" name="Google Shape;104;p1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476525" y="4121983"/>
              <a:ext cx="397972" cy="338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5" name="Google Shape;105;p14"/>
            <p:cNvSpPr txBox="1"/>
            <p:nvPr/>
          </p:nvSpPr>
          <p:spPr>
            <a:xfrm>
              <a:off x="3062244" y="4132033"/>
              <a:ext cx="14718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6:30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First Dance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grpSp>
        <p:nvGrpSpPr>
          <p:cNvPr id="106" name="Google Shape;106;p14"/>
          <p:cNvGrpSpPr/>
          <p:nvPr/>
        </p:nvGrpSpPr>
        <p:grpSpPr>
          <a:xfrm>
            <a:off x="2478905" y="4681348"/>
            <a:ext cx="2055139" cy="360295"/>
            <a:chOff x="2478905" y="4681348"/>
            <a:chExt cx="2055139" cy="360295"/>
          </a:xfrm>
        </p:grpSpPr>
        <p:pic>
          <p:nvPicPr>
            <p:cNvPr id="107" name="Google Shape;107;p1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2478905" y="4681348"/>
              <a:ext cx="397975" cy="3602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Google Shape;108;p14"/>
            <p:cNvSpPr txBox="1"/>
            <p:nvPr/>
          </p:nvSpPr>
          <p:spPr>
            <a:xfrm>
              <a:off x="3062244" y="4702553"/>
              <a:ext cx="14718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At 7:00 pm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54039"/>
                  </a:solidFill>
                  <a:latin typeface="Alegreya"/>
                  <a:ea typeface="Alegreya"/>
                  <a:cs typeface="Alegreya"/>
                  <a:sym typeface="Alegreya"/>
                </a:rPr>
                <a:t>Send - Off</a:t>
              </a:r>
              <a:endParaRPr sz="900">
                <a:solidFill>
                  <a:srgbClr val="254039"/>
                </a:solidFill>
                <a:latin typeface="Alegreya"/>
                <a:ea typeface="Alegreya"/>
                <a:cs typeface="Alegreya"/>
                <a:sym typeface="Alegreya"/>
              </a:endParaRPr>
            </a:p>
          </p:txBody>
        </p:sp>
      </p:grpSp>
      <p:pic>
        <p:nvPicPr>
          <p:cNvPr id="109" name="Google Shape;109;p14"/>
          <p:cNvPicPr preferRelativeResize="0"/>
          <p:nvPr/>
        </p:nvPicPr>
        <p:blipFill rotWithShape="1">
          <a:blip r:embed="rId9">
            <a:alphaModFix/>
          </a:blip>
          <a:srcRect b="14697" l="0" r="0" t="19775"/>
          <a:stretch/>
        </p:blipFill>
        <p:spPr>
          <a:xfrm>
            <a:off x="528625" y="5273675"/>
            <a:ext cx="3514750" cy="99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