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Oswald Medium"/>
      <p:regular r:id="rId7"/>
      <p:bold r:id="rId8"/>
    </p:embeddedFont>
    <p:embeddedFont>
      <p:font typeface="Amatic SC"/>
      <p:regular r:id="rId9"/>
      <p:bold r:id="rId10"/>
    </p:embeddedFont>
    <p:embeddedFont>
      <p:font typeface="Indie Flower"/>
      <p:regular r:id="rId11"/>
    </p:embeddedFont>
    <p:embeddedFont>
      <p:font typeface="Source Sans Pr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  <p15:guide id="3" pos="227">
          <p15:clr>
            <a:srgbClr val="9AA0A6"/>
          </p15:clr>
        </p15:guide>
        <p15:guide id="4" orient="horz" pos="227">
          <p15:clr>
            <a:srgbClr val="9AA0A6"/>
          </p15:clr>
        </p15:guide>
        <p15:guide id="5" pos="4535">
          <p15:clr>
            <a:srgbClr val="9AA0A6"/>
          </p15:clr>
        </p15:guide>
        <p15:guide id="6" orient="horz" pos="737">
          <p15:clr>
            <a:srgbClr val="9AA0A6"/>
          </p15:clr>
        </p15:guide>
        <p15:guide id="7" pos="1076">
          <p15:clr>
            <a:srgbClr val="9AA0A6"/>
          </p15:clr>
        </p15:guide>
        <p15:guide id="8" pos="3628">
          <p15:clr>
            <a:srgbClr val="9AA0A6"/>
          </p15:clr>
        </p15:guide>
        <p15:guide id="9" orient="horz" pos="527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  <p:guide pos="227"/>
        <p:guide pos="227" orient="horz"/>
        <p:guide pos="4535"/>
        <p:guide pos="737" orient="horz"/>
        <p:guide pos="1076"/>
        <p:guide pos="3628"/>
        <p:guide pos="5272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ndieFlower-regular.fntdata"/><Relationship Id="rId10" Type="http://schemas.openxmlformats.org/officeDocument/2006/relationships/font" Target="fonts/AmaticSC-bold.fntdata"/><Relationship Id="rId13" Type="http://schemas.openxmlformats.org/officeDocument/2006/relationships/font" Target="fonts/SourceSansPro-bold.fntdata"/><Relationship Id="rId12" Type="http://schemas.openxmlformats.org/officeDocument/2006/relationships/font" Target="fonts/SourceSansPr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AmaticSC-regular.fntdata"/><Relationship Id="rId15" Type="http://schemas.openxmlformats.org/officeDocument/2006/relationships/font" Target="fonts/SourceSansPro-boldItalic.fntdata"/><Relationship Id="rId14" Type="http://schemas.openxmlformats.org/officeDocument/2006/relationships/font" Target="fonts/SourceSansPr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OswaldMedium-regular.fntdata"/><Relationship Id="rId8" Type="http://schemas.openxmlformats.org/officeDocument/2006/relationships/font" Target="fonts/Oswald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3.png"/><Relationship Id="rId11" Type="http://schemas.openxmlformats.org/officeDocument/2006/relationships/image" Target="../media/image1.png"/><Relationship Id="rId10" Type="http://schemas.openxmlformats.org/officeDocument/2006/relationships/image" Target="../media/image8.png"/><Relationship Id="rId9" Type="http://schemas.openxmlformats.org/officeDocument/2006/relationships/image" Target="../media/image9.png"/><Relationship Id="rId5" Type="http://schemas.openxmlformats.org/officeDocument/2006/relationships/image" Target="../media/image5.png"/><Relationship Id="rId6" Type="http://schemas.openxmlformats.org/officeDocument/2006/relationships/image" Target="../media/image2.png"/><Relationship Id="rId7" Type="http://schemas.openxmlformats.org/officeDocument/2006/relationships/image" Target="../media/image4.png"/><Relationship Id="rId8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8B48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21" y="0"/>
            <a:ext cx="7554357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720000" y="720000"/>
            <a:ext cx="6120000" cy="8640000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0000" y="207175"/>
            <a:ext cx="1347840" cy="187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42075" y="612000"/>
            <a:ext cx="1057920" cy="13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/>
          <p:nvPr/>
        </p:nvSpPr>
        <p:spPr>
          <a:xfrm>
            <a:off x="1980000" y="1170000"/>
            <a:ext cx="3600000" cy="864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1980000" y="1093800"/>
            <a:ext cx="3600000" cy="9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64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rPr>
              <a:t>what to pack</a:t>
            </a:r>
            <a:endParaRPr b="1" sz="6400">
              <a:solidFill>
                <a:schemeClr val="lt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1359225" y="1979625"/>
            <a:ext cx="4841400" cy="9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640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to beach vacation</a:t>
            </a:r>
            <a:endParaRPr b="1" sz="6400">
              <a:solidFill>
                <a:schemeClr val="dk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pic>
        <p:nvPicPr>
          <p:cNvPr id="62" name="Google Shape;62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60000" y="5155500"/>
            <a:ext cx="1205280" cy="129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69237" y="8527350"/>
            <a:ext cx="1301040" cy="14040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3"/>
          <p:cNvSpPr txBox="1"/>
          <p:nvPr/>
        </p:nvSpPr>
        <p:spPr>
          <a:xfrm>
            <a:off x="1707850" y="3124200"/>
            <a:ext cx="3826200" cy="6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100">
                <a:latin typeface="Indie Flower"/>
                <a:ea typeface="Indie Flower"/>
                <a:cs typeface="Indie Flower"/>
                <a:sym typeface="Indie Flower"/>
              </a:rPr>
              <a:t>Beach Gear</a:t>
            </a:r>
            <a:endParaRPr sz="3100">
              <a:latin typeface="Indie Flower"/>
              <a:ea typeface="Indie Flower"/>
              <a:cs typeface="Indie Flower"/>
              <a:sym typeface="Indie Flower"/>
            </a:endParaRPr>
          </a:p>
        </p:txBody>
      </p:sp>
      <p:grpSp>
        <p:nvGrpSpPr>
          <p:cNvPr id="65" name="Google Shape;65;p13"/>
          <p:cNvGrpSpPr/>
          <p:nvPr/>
        </p:nvGrpSpPr>
        <p:grpSpPr>
          <a:xfrm>
            <a:off x="2012650" y="3733800"/>
            <a:ext cx="3747350" cy="461700"/>
            <a:chOff x="2012650" y="3733800"/>
            <a:chExt cx="3747350" cy="461700"/>
          </a:xfrm>
        </p:grpSpPr>
        <p:sp>
          <p:nvSpPr>
            <p:cNvPr id="66" name="Google Shape;66;p13"/>
            <p:cNvSpPr txBox="1"/>
            <p:nvPr/>
          </p:nvSpPr>
          <p:spPr>
            <a:xfrm>
              <a:off x="2012650" y="3733800"/>
              <a:ext cx="27402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latin typeface="Source Sans Pro"/>
                  <a:ea typeface="Source Sans Pro"/>
                  <a:cs typeface="Source Sans Pro"/>
                  <a:sym typeface="Source Sans Pro"/>
                </a:rPr>
                <a:t>Umbrella</a:t>
              </a:r>
              <a:endParaRPr sz="1800"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pic>
          <p:nvPicPr>
            <p:cNvPr id="67" name="Google Shape;67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5508000" y="3843838"/>
              <a:ext cx="252000" cy="24163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8" name="Google Shape;68;p13"/>
          <p:cNvGrpSpPr/>
          <p:nvPr/>
        </p:nvGrpSpPr>
        <p:grpSpPr>
          <a:xfrm>
            <a:off x="2012650" y="4195500"/>
            <a:ext cx="3747350" cy="461700"/>
            <a:chOff x="2012650" y="3733800"/>
            <a:chExt cx="3747350" cy="461700"/>
          </a:xfrm>
        </p:grpSpPr>
        <p:sp>
          <p:nvSpPr>
            <p:cNvPr id="69" name="Google Shape;69;p13"/>
            <p:cNvSpPr txBox="1"/>
            <p:nvPr/>
          </p:nvSpPr>
          <p:spPr>
            <a:xfrm>
              <a:off x="2012650" y="3733800"/>
              <a:ext cx="27402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latin typeface="Source Sans Pro"/>
                  <a:ea typeface="Source Sans Pro"/>
                  <a:cs typeface="Source Sans Pro"/>
                  <a:sym typeface="Source Sans Pro"/>
                </a:rPr>
                <a:t>Beach Cart</a:t>
              </a:r>
              <a:endParaRPr sz="1800"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pic>
          <p:nvPicPr>
            <p:cNvPr id="70" name="Google Shape;70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5508000" y="3843838"/>
              <a:ext cx="252000" cy="24163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1" name="Google Shape;71;p13"/>
          <p:cNvGrpSpPr/>
          <p:nvPr/>
        </p:nvGrpSpPr>
        <p:grpSpPr>
          <a:xfrm>
            <a:off x="2012650" y="4657200"/>
            <a:ext cx="3747350" cy="461700"/>
            <a:chOff x="2012650" y="3733800"/>
            <a:chExt cx="3747350" cy="461700"/>
          </a:xfrm>
        </p:grpSpPr>
        <p:sp>
          <p:nvSpPr>
            <p:cNvPr id="72" name="Google Shape;72;p13"/>
            <p:cNvSpPr txBox="1"/>
            <p:nvPr/>
          </p:nvSpPr>
          <p:spPr>
            <a:xfrm>
              <a:off x="2012650" y="3733800"/>
              <a:ext cx="27402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latin typeface="Source Sans Pro"/>
                  <a:ea typeface="Source Sans Pro"/>
                  <a:cs typeface="Source Sans Pro"/>
                  <a:sym typeface="Source Sans Pro"/>
                </a:rPr>
                <a:t>Waterproof Blanket</a:t>
              </a:r>
              <a:endParaRPr sz="1800"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pic>
          <p:nvPicPr>
            <p:cNvPr id="73" name="Google Shape;73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5508000" y="3843838"/>
              <a:ext cx="252000" cy="24163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4" name="Google Shape;74;p13"/>
          <p:cNvGrpSpPr/>
          <p:nvPr/>
        </p:nvGrpSpPr>
        <p:grpSpPr>
          <a:xfrm>
            <a:off x="2012650" y="5115150"/>
            <a:ext cx="3747350" cy="461700"/>
            <a:chOff x="2012650" y="3733800"/>
            <a:chExt cx="3747350" cy="461700"/>
          </a:xfrm>
        </p:grpSpPr>
        <p:sp>
          <p:nvSpPr>
            <p:cNvPr id="75" name="Google Shape;75;p13"/>
            <p:cNvSpPr txBox="1"/>
            <p:nvPr/>
          </p:nvSpPr>
          <p:spPr>
            <a:xfrm>
              <a:off x="2012650" y="3733800"/>
              <a:ext cx="27402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latin typeface="Source Sans Pro"/>
                  <a:ea typeface="Source Sans Pro"/>
                  <a:cs typeface="Source Sans Pro"/>
                  <a:sym typeface="Source Sans Pro"/>
                </a:rPr>
                <a:t>Hooded Towel</a:t>
              </a:r>
              <a:endParaRPr sz="1800"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pic>
          <p:nvPicPr>
            <p:cNvPr id="76" name="Google Shape;76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5508000" y="3843838"/>
              <a:ext cx="252000" cy="24163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7" name="Google Shape;77;p13"/>
          <p:cNvGrpSpPr/>
          <p:nvPr/>
        </p:nvGrpSpPr>
        <p:grpSpPr>
          <a:xfrm>
            <a:off x="2012650" y="5580600"/>
            <a:ext cx="3747350" cy="461700"/>
            <a:chOff x="2012650" y="3733800"/>
            <a:chExt cx="3747350" cy="461700"/>
          </a:xfrm>
        </p:grpSpPr>
        <p:sp>
          <p:nvSpPr>
            <p:cNvPr id="78" name="Google Shape;78;p13"/>
            <p:cNvSpPr txBox="1"/>
            <p:nvPr/>
          </p:nvSpPr>
          <p:spPr>
            <a:xfrm>
              <a:off x="2012650" y="3733800"/>
              <a:ext cx="27402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latin typeface="Source Sans Pro"/>
                  <a:ea typeface="Source Sans Pro"/>
                  <a:cs typeface="Source Sans Pro"/>
                  <a:sym typeface="Source Sans Pro"/>
                </a:rPr>
                <a:t>Beach Chair</a:t>
              </a:r>
              <a:endParaRPr sz="1800"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pic>
          <p:nvPicPr>
            <p:cNvPr id="79" name="Google Shape;79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5508000" y="3843838"/>
              <a:ext cx="252000" cy="24163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0" name="Google Shape;80;p13"/>
          <p:cNvGrpSpPr/>
          <p:nvPr/>
        </p:nvGrpSpPr>
        <p:grpSpPr>
          <a:xfrm>
            <a:off x="2012650" y="6034800"/>
            <a:ext cx="3747350" cy="461700"/>
            <a:chOff x="2012650" y="3733800"/>
            <a:chExt cx="3747350" cy="461700"/>
          </a:xfrm>
        </p:grpSpPr>
        <p:sp>
          <p:nvSpPr>
            <p:cNvPr id="81" name="Google Shape;81;p13"/>
            <p:cNvSpPr txBox="1"/>
            <p:nvPr/>
          </p:nvSpPr>
          <p:spPr>
            <a:xfrm>
              <a:off x="2012650" y="3733800"/>
              <a:ext cx="27402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latin typeface="Source Sans Pro"/>
                  <a:ea typeface="Source Sans Pro"/>
                  <a:cs typeface="Source Sans Pro"/>
                  <a:sym typeface="Source Sans Pro"/>
                </a:rPr>
                <a:t>Waterproof Phone Bag</a:t>
              </a:r>
              <a:endParaRPr sz="1800"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pic>
          <p:nvPicPr>
            <p:cNvPr id="82" name="Google Shape;82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5508000" y="3843838"/>
              <a:ext cx="252000" cy="24163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3" name="Google Shape;83;p13"/>
          <p:cNvSpPr txBox="1"/>
          <p:nvPr/>
        </p:nvSpPr>
        <p:spPr>
          <a:xfrm>
            <a:off x="1707850" y="6451500"/>
            <a:ext cx="3826200" cy="6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100">
                <a:latin typeface="Indie Flower"/>
                <a:ea typeface="Indie Flower"/>
                <a:cs typeface="Indie Flower"/>
                <a:sym typeface="Indie Flower"/>
              </a:rPr>
              <a:t>Food</a:t>
            </a:r>
            <a:endParaRPr sz="3100">
              <a:latin typeface="Indie Flower"/>
              <a:ea typeface="Indie Flower"/>
              <a:cs typeface="Indie Flower"/>
              <a:sym typeface="Indie Flower"/>
            </a:endParaRPr>
          </a:p>
        </p:txBody>
      </p:sp>
      <p:grpSp>
        <p:nvGrpSpPr>
          <p:cNvPr id="84" name="Google Shape;84;p13"/>
          <p:cNvGrpSpPr/>
          <p:nvPr/>
        </p:nvGrpSpPr>
        <p:grpSpPr>
          <a:xfrm>
            <a:off x="2012650" y="7061100"/>
            <a:ext cx="3747350" cy="461700"/>
            <a:chOff x="2012650" y="3733800"/>
            <a:chExt cx="3747350" cy="461700"/>
          </a:xfrm>
        </p:grpSpPr>
        <p:sp>
          <p:nvSpPr>
            <p:cNvPr id="85" name="Google Shape;85;p13"/>
            <p:cNvSpPr txBox="1"/>
            <p:nvPr/>
          </p:nvSpPr>
          <p:spPr>
            <a:xfrm>
              <a:off x="2012650" y="3733800"/>
              <a:ext cx="27402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latin typeface="Source Sans Pro"/>
                  <a:ea typeface="Source Sans Pro"/>
                  <a:cs typeface="Source Sans Pro"/>
                  <a:sym typeface="Source Sans Pro"/>
                </a:rPr>
                <a:t>Cooler</a:t>
              </a:r>
              <a:endParaRPr sz="1800"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pic>
          <p:nvPicPr>
            <p:cNvPr id="86" name="Google Shape;86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5508000" y="3843838"/>
              <a:ext cx="252000" cy="24163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7" name="Google Shape;87;p13"/>
          <p:cNvGrpSpPr/>
          <p:nvPr/>
        </p:nvGrpSpPr>
        <p:grpSpPr>
          <a:xfrm>
            <a:off x="2012650" y="7522800"/>
            <a:ext cx="3747350" cy="461700"/>
            <a:chOff x="2012650" y="3733800"/>
            <a:chExt cx="3747350" cy="461700"/>
          </a:xfrm>
        </p:grpSpPr>
        <p:sp>
          <p:nvSpPr>
            <p:cNvPr id="88" name="Google Shape;88;p13"/>
            <p:cNvSpPr txBox="1"/>
            <p:nvPr/>
          </p:nvSpPr>
          <p:spPr>
            <a:xfrm>
              <a:off x="2012650" y="3733800"/>
              <a:ext cx="27402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latin typeface="Source Sans Pro"/>
                  <a:ea typeface="Source Sans Pro"/>
                  <a:cs typeface="Source Sans Pro"/>
                  <a:sym typeface="Source Sans Pro"/>
                </a:rPr>
                <a:t>Snacks</a:t>
              </a:r>
              <a:endParaRPr sz="1800"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pic>
          <p:nvPicPr>
            <p:cNvPr id="89" name="Google Shape;89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5508000" y="3843838"/>
              <a:ext cx="252000" cy="24163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0" name="Google Shape;90;p13"/>
          <p:cNvGrpSpPr/>
          <p:nvPr/>
        </p:nvGrpSpPr>
        <p:grpSpPr>
          <a:xfrm>
            <a:off x="2012650" y="7984500"/>
            <a:ext cx="3747350" cy="461700"/>
            <a:chOff x="2012650" y="3733800"/>
            <a:chExt cx="3747350" cy="461700"/>
          </a:xfrm>
        </p:grpSpPr>
        <p:sp>
          <p:nvSpPr>
            <p:cNvPr id="91" name="Google Shape;91;p13"/>
            <p:cNvSpPr txBox="1"/>
            <p:nvPr/>
          </p:nvSpPr>
          <p:spPr>
            <a:xfrm>
              <a:off x="2012650" y="3733800"/>
              <a:ext cx="27402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latin typeface="Source Sans Pro"/>
                  <a:ea typeface="Source Sans Pro"/>
                  <a:cs typeface="Source Sans Pro"/>
                  <a:sym typeface="Source Sans Pro"/>
                </a:rPr>
                <a:t>Water</a:t>
              </a:r>
              <a:endParaRPr sz="1800"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pic>
          <p:nvPicPr>
            <p:cNvPr id="92" name="Google Shape;92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5508000" y="3843838"/>
              <a:ext cx="252000" cy="24163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3" name="Google Shape;93;p13"/>
          <p:cNvGrpSpPr/>
          <p:nvPr/>
        </p:nvGrpSpPr>
        <p:grpSpPr>
          <a:xfrm rot="1200328">
            <a:off x="3897558" y="8701103"/>
            <a:ext cx="3016600" cy="2203135"/>
            <a:chOff x="2105025" y="7680769"/>
            <a:chExt cx="3204000" cy="2340000"/>
          </a:xfrm>
        </p:grpSpPr>
        <p:sp>
          <p:nvSpPr>
            <p:cNvPr id="94" name="Google Shape;94;p13"/>
            <p:cNvSpPr/>
            <p:nvPr/>
          </p:nvSpPr>
          <p:spPr>
            <a:xfrm>
              <a:off x="2105025" y="7680769"/>
              <a:ext cx="3204000" cy="23400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95" name="Google Shape;95;p1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2195025" y="7770684"/>
              <a:ext cx="3024001" cy="201852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96" name="Google Shape;96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217025" y="8613000"/>
            <a:ext cx="1030560" cy="1368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7" name="Google Shape;97;p13"/>
          <p:cNvGrpSpPr/>
          <p:nvPr/>
        </p:nvGrpSpPr>
        <p:grpSpPr>
          <a:xfrm flipH="1" rot="-2400088">
            <a:off x="4360243" y="9362127"/>
            <a:ext cx="3999532" cy="575904"/>
            <a:chOff x="-220200" y="10943225"/>
            <a:chExt cx="4000200" cy="576000"/>
          </a:xfrm>
        </p:grpSpPr>
        <p:sp>
          <p:nvSpPr>
            <p:cNvPr id="98" name="Google Shape;98;p13"/>
            <p:cNvSpPr/>
            <p:nvPr/>
          </p:nvSpPr>
          <p:spPr>
            <a:xfrm>
              <a:off x="-220200" y="10943225"/>
              <a:ext cx="4000200" cy="576000"/>
            </a:xfrm>
            <a:prstGeom prst="rect">
              <a:avLst/>
            </a:prstGeom>
            <a:solidFill>
              <a:srgbClr val="7CC6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3"/>
            <p:cNvSpPr txBox="1"/>
            <p:nvPr/>
          </p:nvSpPr>
          <p:spPr>
            <a:xfrm>
              <a:off x="309000" y="10969613"/>
              <a:ext cx="29418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200">
                  <a:solidFill>
                    <a:schemeClr val="lt1"/>
                  </a:solidFill>
                  <a:latin typeface="Oswald Medium"/>
                  <a:ea typeface="Oswald Medium"/>
                  <a:cs typeface="Oswald Medium"/>
                  <a:sym typeface="Oswald Medium"/>
                </a:rPr>
                <a:t>21 AUGUST,</a:t>
              </a:r>
              <a:r>
                <a:rPr lang="ru" sz="2200">
                  <a:latin typeface="Oswald Medium"/>
                  <a:ea typeface="Oswald Medium"/>
                  <a:cs typeface="Oswald Medium"/>
                  <a:sym typeface="Oswald Medium"/>
                </a:rPr>
                <a:t> </a:t>
              </a:r>
              <a:r>
                <a:rPr lang="ru" sz="2200">
                  <a:solidFill>
                    <a:schemeClr val="dk1"/>
                  </a:solidFill>
                  <a:latin typeface="Oswald Medium"/>
                  <a:ea typeface="Oswald Medium"/>
                  <a:cs typeface="Oswald Medium"/>
                  <a:sym typeface="Oswald Medium"/>
                </a:rPr>
                <a:t>SATURDAY</a:t>
              </a:r>
              <a:endParaRPr sz="2200">
                <a:solidFill>
                  <a:schemeClr val="dk1"/>
                </a:solidFill>
                <a:latin typeface="Oswald Medium"/>
                <a:ea typeface="Oswald Medium"/>
                <a:cs typeface="Oswald Medium"/>
                <a:sym typeface="Oswald Medium"/>
              </a:endParaRPr>
            </a:p>
          </p:txBody>
        </p:sp>
      </p:grpSp>
      <p:pic>
        <p:nvPicPr>
          <p:cNvPr id="100" name="Google Shape;100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976000" y="5888338"/>
            <a:ext cx="1224000" cy="1097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