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Caveat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2438">
          <p15:clr>
            <a:srgbClr val="747775"/>
          </p15:clr>
        </p15:guide>
        <p15:guide id="3" pos="4422">
          <p15:clr>
            <a:srgbClr val="747775"/>
          </p15:clr>
        </p15:guide>
        <p15:guide id="4" pos="232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2438"/>
        <p:guide pos="4422"/>
        <p:guide pos="23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aveat-regular.fntdata"/><Relationship Id="rId8" Type="http://schemas.openxmlformats.org/officeDocument/2006/relationships/font" Target="fonts/Cave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14506" y="398947"/>
            <a:ext cx="29598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800">
                <a:solidFill>
                  <a:srgbClr val="3C3C3B"/>
                </a:solidFill>
                <a:latin typeface="Caveat"/>
                <a:ea typeface="Caveat"/>
                <a:cs typeface="Caveat"/>
                <a:sym typeface="Caveat"/>
              </a:rPr>
              <a:t>Daily Planner</a:t>
            </a:r>
            <a:endParaRPr b="1" sz="3800">
              <a:solidFill>
                <a:srgbClr val="3C3C3B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3846393" y="672175"/>
            <a:ext cx="3175207" cy="246300"/>
            <a:chOff x="3846393" y="672175"/>
            <a:chExt cx="3175207" cy="2463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3846393" y="672175"/>
              <a:ext cx="876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3C3C3B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Date:</a:t>
              </a:r>
              <a:endParaRPr sz="1600">
                <a:solidFill>
                  <a:srgbClr val="3C3C3B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57" name="Google Shape;57;p13"/>
            <p:cNvCxnSpPr/>
            <p:nvPr/>
          </p:nvCxnSpPr>
          <p:spPr>
            <a:xfrm>
              <a:off x="4479100" y="865900"/>
              <a:ext cx="2542500" cy="0"/>
            </a:xfrm>
            <a:prstGeom prst="straightConnector1">
              <a:avLst/>
            </a:prstGeom>
            <a:noFill/>
            <a:ln cap="flat" cmpd="sng" w="19050">
              <a:solidFill>
                <a:srgbClr val="3C3C3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8" name="Google Shape;58;p13"/>
          <p:cNvGrpSpPr/>
          <p:nvPr/>
        </p:nvGrpSpPr>
        <p:grpSpPr>
          <a:xfrm>
            <a:off x="522378" y="1089462"/>
            <a:ext cx="3161772" cy="8616606"/>
            <a:chOff x="522378" y="1089462"/>
            <a:chExt cx="3161772" cy="8616606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522378" y="1089462"/>
              <a:ext cx="2959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3C3C3B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Schedule</a:t>
              </a:r>
              <a:endParaRPr>
                <a:solidFill>
                  <a:srgbClr val="3C3C3B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grpSp>
          <p:nvGrpSpPr>
            <p:cNvPr id="60" name="Google Shape;60;p13"/>
            <p:cNvGrpSpPr/>
            <p:nvPr/>
          </p:nvGrpSpPr>
          <p:grpSpPr>
            <a:xfrm>
              <a:off x="534144" y="1393325"/>
              <a:ext cx="3150006" cy="8312744"/>
              <a:chOff x="534144" y="1393325"/>
              <a:chExt cx="3150006" cy="8312744"/>
            </a:xfrm>
          </p:grpSpPr>
          <p:grpSp>
            <p:nvGrpSpPr>
              <p:cNvPr id="61" name="Google Shape;61;p13"/>
              <p:cNvGrpSpPr/>
              <p:nvPr/>
            </p:nvGrpSpPr>
            <p:grpSpPr>
              <a:xfrm>
                <a:off x="543150" y="1393325"/>
                <a:ext cx="3141000" cy="8312744"/>
                <a:chOff x="543150" y="1393325"/>
                <a:chExt cx="3141000" cy="8312744"/>
              </a:xfrm>
            </p:grpSpPr>
            <p:cxnSp>
              <p:nvCxnSpPr>
                <p:cNvPr id="62" name="Google Shape;62;p13"/>
                <p:cNvCxnSpPr/>
                <p:nvPr/>
              </p:nvCxnSpPr>
              <p:spPr>
                <a:xfrm>
                  <a:off x="543150" y="1393325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3" name="Google Shape;63;p13"/>
                <p:cNvCxnSpPr/>
                <p:nvPr/>
              </p:nvCxnSpPr>
              <p:spPr>
                <a:xfrm>
                  <a:off x="543150" y="1661478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4" name="Google Shape;64;p13"/>
                <p:cNvCxnSpPr/>
                <p:nvPr/>
              </p:nvCxnSpPr>
              <p:spPr>
                <a:xfrm>
                  <a:off x="543150" y="1929631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5" name="Google Shape;65;p13"/>
                <p:cNvCxnSpPr/>
                <p:nvPr/>
              </p:nvCxnSpPr>
              <p:spPr>
                <a:xfrm>
                  <a:off x="543150" y="2197784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6" name="Google Shape;66;p13"/>
                <p:cNvCxnSpPr/>
                <p:nvPr/>
              </p:nvCxnSpPr>
              <p:spPr>
                <a:xfrm>
                  <a:off x="543150" y="2465937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7" name="Google Shape;67;p13"/>
                <p:cNvCxnSpPr/>
                <p:nvPr/>
              </p:nvCxnSpPr>
              <p:spPr>
                <a:xfrm>
                  <a:off x="543150" y="2734090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8" name="Google Shape;68;p13"/>
                <p:cNvCxnSpPr/>
                <p:nvPr/>
              </p:nvCxnSpPr>
              <p:spPr>
                <a:xfrm>
                  <a:off x="543150" y="3002243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9" name="Google Shape;69;p13"/>
                <p:cNvCxnSpPr/>
                <p:nvPr/>
              </p:nvCxnSpPr>
              <p:spPr>
                <a:xfrm>
                  <a:off x="543150" y="3270396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" name="Google Shape;70;p13"/>
                <p:cNvCxnSpPr/>
                <p:nvPr/>
              </p:nvCxnSpPr>
              <p:spPr>
                <a:xfrm>
                  <a:off x="543150" y="3538549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1" name="Google Shape;71;p13"/>
                <p:cNvCxnSpPr/>
                <p:nvPr/>
              </p:nvCxnSpPr>
              <p:spPr>
                <a:xfrm>
                  <a:off x="543150" y="3806702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2" name="Google Shape;72;p13"/>
                <p:cNvCxnSpPr/>
                <p:nvPr/>
              </p:nvCxnSpPr>
              <p:spPr>
                <a:xfrm>
                  <a:off x="543150" y="4074855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3" name="Google Shape;73;p13"/>
                <p:cNvCxnSpPr/>
                <p:nvPr/>
              </p:nvCxnSpPr>
              <p:spPr>
                <a:xfrm>
                  <a:off x="543150" y="4343008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4" name="Google Shape;74;p13"/>
                <p:cNvCxnSpPr/>
                <p:nvPr/>
              </p:nvCxnSpPr>
              <p:spPr>
                <a:xfrm>
                  <a:off x="543150" y="4611161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5" name="Google Shape;75;p13"/>
                <p:cNvCxnSpPr/>
                <p:nvPr/>
              </p:nvCxnSpPr>
              <p:spPr>
                <a:xfrm>
                  <a:off x="543150" y="4879314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6" name="Google Shape;76;p13"/>
                <p:cNvCxnSpPr/>
                <p:nvPr/>
              </p:nvCxnSpPr>
              <p:spPr>
                <a:xfrm>
                  <a:off x="543150" y="5147467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7" name="Google Shape;77;p13"/>
                <p:cNvCxnSpPr/>
                <p:nvPr/>
              </p:nvCxnSpPr>
              <p:spPr>
                <a:xfrm>
                  <a:off x="543150" y="5415620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8" name="Google Shape;78;p13"/>
                <p:cNvCxnSpPr/>
                <p:nvPr/>
              </p:nvCxnSpPr>
              <p:spPr>
                <a:xfrm>
                  <a:off x="543150" y="5683773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9" name="Google Shape;79;p13"/>
                <p:cNvCxnSpPr/>
                <p:nvPr/>
              </p:nvCxnSpPr>
              <p:spPr>
                <a:xfrm>
                  <a:off x="543150" y="5951926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0" name="Google Shape;80;p13"/>
                <p:cNvCxnSpPr/>
                <p:nvPr/>
              </p:nvCxnSpPr>
              <p:spPr>
                <a:xfrm>
                  <a:off x="543150" y="6220079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1" name="Google Shape;81;p13"/>
                <p:cNvCxnSpPr/>
                <p:nvPr/>
              </p:nvCxnSpPr>
              <p:spPr>
                <a:xfrm>
                  <a:off x="543150" y="6488232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2" name="Google Shape;82;p13"/>
                <p:cNvCxnSpPr/>
                <p:nvPr/>
              </p:nvCxnSpPr>
              <p:spPr>
                <a:xfrm>
                  <a:off x="543150" y="6756385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3" name="Google Shape;83;p13"/>
                <p:cNvCxnSpPr/>
                <p:nvPr/>
              </p:nvCxnSpPr>
              <p:spPr>
                <a:xfrm>
                  <a:off x="543150" y="7024538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4" name="Google Shape;84;p13"/>
                <p:cNvCxnSpPr/>
                <p:nvPr/>
              </p:nvCxnSpPr>
              <p:spPr>
                <a:xfrm>
                  <a:off x="543150" y="7292691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5" name="Google Shape;85;p13"/>
                <p:cNvCxnSpPr/>
                <p:nvPr/>
              </p:nvCxnSpPr>
              <p:spPr>
                <a:xfrm>
                  <a:off x="543150" y="7560844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6" name="Google Shape;86;p13"/>
                <p:cNvCxnSpPr/>
                <p:nvPr/>
              </p:nvCxnSpPr>
              <p:spPr>
                <a:xfrm>
                  <a:off x="543150" y="7828997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7" name="Google Shape;87;p13"/>
                <p:cNvCxnSpPr/>
                <p:nvPr/>
              </p:nvCxnSpPr>
              <p:spPr>
                <a:xfrm>
                  <a:off x="543150" y="8097150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8" name="Google Shape;88;p13"/>
                <p:cNvCxnSpPr/>
                <p:nvPr/>
              </p:nvCxnSpPr>
              <p:spPr>
                <a:xfrm>
                  <a:off x="543150" y="8365304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9" name="Google Shape;89;p13"/>
                <p:cNvCxnSpPr/>
                <p:nvPr/>
              </p:nvCxnSpPr>
              <p:spPr>
                <a:xfrm>
                  <a:off x="543150" y="8633457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0" name="Google Shape;90;p13"/>
                <p:cNvCxnSpPr/>
                <p:nvPr/>
              </p:nvCxnSpPr>
              <p:spPr>
                <a:xfrm>
                  <a:off x="543150" y="8901610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1" name="Google Shape;91;p13"/>
                <p:cNvCxnSpPr/>
                <p:nvPr/>
              </p:nvCxnSpPr>
              <p:spPr>
                <a:xfrm>
                  <a:off x="543150" y="9169763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2" name="Google Shape;92;p13"/>
                <p:cNvCxnSpPr/>
                <p:nvPr/>
              </p:nvCxnSpPr>
              <p:spPr>
                <a:xfrm>
                  <a:off x="543150" y="9437916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3" name="Google Shape;93;p13"/>
                <p:cNvCxnSpPr/>
                <p:nvPr/>
              </p:nvCxnSpPr>
              <p:spPr>
                <a:xfrm>
                  <a:off x="543150" y="9706069"/>
                  <a:ext cx="3141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DADAD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94" name="Google Shape;94;p13"/>
              <p:cNvGrpSpPr/>
              <p:nvPr/>
            </p:nvGrpSpPr>
            <p:grpSpPr>
              <a:xfrm>
                <a:off x="534144" y="1469701"/>
                <a:ext cx="876900" cy="8189081"/>
                <a:chOff x="534144" y="1469701"/>
                <a:chExt cx="876900" cy="8189081"/>
              </a:xfrm>
            </p:grpSpPr>
            <p:sp>
              <p:nvSpPr>
                <p:cNvPr id="95" name="Google Shape;95;p13"/>
                <p:cNvSpPr txBox="1"/>
                <p:nvPr/>
              </p:nvSpPr>
              <p:spPr>
                <a:xfrm>
                  <a:off x="534144" y="1469701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6:00am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96" name="Google Shape;96;p13"/>
                <p:cNvSpPr txBox="1"/>
                <p:nvPr/>
              </p:nvSpPr>
              <p:spPr>
                <a:xfrm>
                  <a:off x="534144" y="1737030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6:30am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97" name="Google Shape;97;p13"/>
                <p:cNvSpPr txBox="1"/>
                <p:nvPr/>
              </p:nvSpPr>
              <p:spPr>
                <a:xfrm>
                  <a:off x="534144" y="2004360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7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98" name="Google Shape;98;p13"/>
                <p:cNvSpPr txBox="1"/>
                <p:nvPr/>
              </p:nvSpPr>
              <p:spPr>
                <a:xfrm>
                  <a:off x="534144" y="2271689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7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:30am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99" name="Google Shape;99;p13"/>
                <p:cNvSpPr txBox="1"/>
                <p:nvPr/>
              </p:nvSpPr>
              <p:spPr>
                <a:xfrm>
                  <a:off x="534144" y="2539019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8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00" name="Google Shape;100;p13"/>
                <p:cNvSpPr txBox="1"/>
                <p:nvPr/>
              </p:nvSpPr>
              <p:spPr>
                <a:xfrm>
                  <a:off x="534144" y="2806348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8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:30am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01" name="Google Shape;101;p13"/>
                <p:cNvSpPr txBox="1"/>
                <p:nvPr/>
              </p:nvSpPr>
              <p:spPr>
                <a:xfrm>
                  <a:off x="534144" y="3073677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9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02" name="Google Shape;102;p13"/>
                <p:cNvSpPr txBox="1"/>
                <p:nvPr/>
              </p:nvSpPr>
              <p:spPr>
                <a:xfrm>
                  <a:off x="534144" y="3341007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9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:30am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03" name="Google Shape;103;p13"/>
                <p:cNvSpPr txBox="1"/>
                <p:nvPr/>
              </p:nvSpPr>
              <p:spPr>
                <a:xfrm>
                  <a:off x="534144" y="3608336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10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04" name="Google Shape;104;p13"/>
                <p:cNvSpPr txBox="1"/>
                <p:nvPr/>
              </p:nvSpPr>
              <p:spPr>
                <a:xfrm>
                  <a:off x="534144" y="3875665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10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:30am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05" name="Google Shape;105;p13"/>
                <p:cNvSpPr txBox="1"/>
                <p:nvPr/>
              </p:nvSpPr>
              <p:spPr>
                <a:xfrm>
                  <a:off x="534144" y="4142995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11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06" name="Google Shape;106;p13"/>
                <p:cNvSpPr txBox="1"/>
                <p:nvPr/>
              </p:nvSpPr>
              <p:spPr>
                <a:xfrm>
                  <a:off x="534144" y="4410324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11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:30am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07" name="Google Shape;107;p13"/>
                <p:cNvSpPr txBox="1"/>
                <p:nvPr/>
              </p:nvSpPr>
              <p:spPr>
                <a:xfrm>
                  <a:off x="534144" y="4677654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12:00pm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08" name="Google Shape;108;p13"/>
                <p:cNvSpPr txBox="1"/>
                <p:nvPr/>
              </p:nvSpPr>
              <p:spPr>
                <a:xfrm>
                  <a:off x="534144" y="4944983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12:30pm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09" name="Google Shape;109;p13"/>
                <p:cNvSpPr txBox="1"/>
                <p:nvPr/>
              </p:nvSpPr>
              <p:spPr>
                <a:xfrm>
                  <a:off x="534144" y="5212312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1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10" name="Google Shape;110;p13"/>
                <p:cNvSpPr txBox="1"/>
                <p:nvPr/>
              </p:nvSpPr>
              <p:spPr>
                <a:xfrm>
                  <a:off x="534144" y="5479642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1:30pm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11" name="Google Shape;111;p13"/>
                <p:cNvSpPr txBox="1"/>
                <p:nvPr/>
              </p:nvSpPr>
              <p:spPr>
                <a:xfrm>
                  <a:off x="534144" y="5746971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2:00pm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12" name="Google Shape;112;p13"/>
                <p:cNvSpPr txBox="1"/>
                <p:nvPr/>
              </p:nvSpPr>
              <p:spPr>
                <a:xfrm>
                  <a:off x="534144" y="6014300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2:30pm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13" name="Google Shape;113;p13"/>
                <p:cNvSpPr txBox="1"/>
                <p:nvPr/>
              </p:nvSpPr>
              <p:spPr>
                <a:xfrm>
                  <a:off x="534144" y="6281630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3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14" name="Google Shape;114;p13"/>
                <p:cNvSpPr txBox="1"/>
                <p:nvPr/>
              </p:nvSpPr>
              <p:spPr>
                <a:xfrm>
                  <a:off x="534144" y="6548959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3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:30pm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15" name="Google Shape;115;p13"/>
                <p:cNvSpPr txBox="1"/>
                <p:nvPr/>
              </p:nvSpPr>
              <p:spPr>
                <a:xfrm>
                  <a:off x="534144" y="6816289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4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16" name="Google Shape;116;p13"/>
                <p:cNvSpPr txBox="1"/>
                <p:nvPr/>
              </p:nvSpPr>
              <p:spPr>
                <a:xfrm>
                  <a:off x="534144" y="7083618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4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:30pm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17" name="Google Shape;117;p13"/>
                <p:cNvSpPr txBox="1"/>
                <p:nvPr/>
              </p:nvSpPr>
              <p:spPr>
                <a:xfrm>
                  <a:off x="534144" y="7350947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5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18" name="Google Shape;118;p13"/>
                <p:cNvSpPr txBox="1"/>
                <p:nvPr/>
              </p:nvSpPr>
              <p:spPr>
                <a:xfrm>
                  <a:off x="534144" y="7618277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5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:30pm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19" name="Google Shape;119;p13"/>
                <p:cNvSpPr txBox="1"/>
                <p:nvPr/>
              </p:nvSpPr>
              <p:spPr>
                <a:xfrm>
                  <a:off x="534144" y="7885606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6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20" name="Google Shape;120;p13"/>
                <p:cNvSpPr txBox="1"/>
                <p:nvPr/>
              </p:nvSpPr>
              <p:spPr>
                <a:xfrm>
                  <a:off x="534144" y="8152935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6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:30pm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21" name="Google Shape;121;p13"/>
                <p:cNvSpPr txBox="1"/>
                <p:nvPr/>
              </p:nvSpPr>
              <p:spPr>
                <a:xfrm>
                  <a:off x="534144" y="8420265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7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22" name="Google Shape;122;p13"/>
                <p:cNvSpPr txBox="1"/>
                <p:nvPr/>
              </p:nvSpPr>
              <p:spPr>
                <a:xfrm>
                  <a:off x="534144" y="8687594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7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:30pm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23" name="Google Shape;123;p13"/>
                <p:cNvSpPr txBox="1"/>
                <p:nvPr/>
              </p:nvSpPr>
              <p:spPr>
                <a:xfrm>
                  <a:off x="534144" y="8954924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8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:00pm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24" name="Google Shape;124;p13"/>
                <p:cNvSpPr txBox="1"/>
                <p:nvPr/>
              </p:nvSpPr>
              <p:spPr>
                <a:xfrm>
                  <a:off x="534144" y="9222253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8</a:t>
                  </a: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:30pm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sp>
              <p:nvSpPr>
                <p:cNvPr id="125" name="Google Shape;125;p13"/>
                <p:cNvSpPr txBox="1"/>
                <p:nvPr/>
              </p:nvSpPr>
              <p:spPr>
                <a:xfrm>
                  <a:off x="534144" y="9489582"/>
                  <a:ext cx="8769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solidFill>
                        <a:srgbClr val="9D9D9C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9:00pm</a:t>
                  </a:r>
                  <a:endParaRPr sz="1100">
                    <a:solidFill>
                      <a:srgbClr val="9D9D9C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</p:grpSp>
        </p:grpSp>
      </p:grpSp>
      <p:pic>
        <p:nvPicPr>
          <p:cNvPr id="126" name="Google Shape;126;p13"/>
          <p:cNvPicPr preferRelativeResize="0"/>
          <p:nvPr/>
        </p:nvPicPr>
        <p:blipFill rotWithShape="1">
          <a:blip r:embed="rId3">
            <a:alphaModFix/>
          </a:blip>
          <a:srcRect b="5767" l="0" r="0" t="0"/>
          <a:stretch/>
        </p:blipFill>
        <p:spPr>
          <a:xfrm>
            <a:off x="0" y="9794550"/>
            <a:ext cx="7560000" cy="8974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7" name="Google Shape;127;p13"/>
          <p:cNvGrpSpPr/>
          <p:nvPr/>
        </p:nvGrpSpPr>
        <p:grpSpPr>
          <a:xfrm>
            <a:off x="3862125" y="5643375"/>
            <a:ext cx="3141000" cy="2185623"/>
            <a:chOff x="3862125" y="5643375"/>
            <a:chExt cx="3141000" cy="2185623"/>
          </a:xfrm>
        </p:grpSpPr>
        <p:cxnSp>
          <p:nvCxnSpPr>
            <p:cNvPr id="128" name="Google Shape;128;p13"/>
            <p:cNvCxnSpPr/>
            <p:nvPr/>
          </p:nvCxnSpPr>
          <p:spPr>
            <a:xfrm>
              <a:off x="3862125" y="5951926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" name="Google Shape;129;p13"/>
            <p:cNvCxnSpPr/>
            <p:nvPr/>
          </p:nvCxnSpPr>
          <p:spPr>
            <a:xfrm>
              <a:off x="3862125" y="6220079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0" name="Google Shape;130;p13"/>
            <p:cNvCxnSpPr/>
            <p:nvPr/>
          </p:nvCxnSpPr>
          <p:spPr>
            <a:xfrm>
              <a:off x="3862125" y="6488232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1" name="Google Shape;131;p13"/>
            <p:cNvCxnSpPr/>
            <p:nvPr/>
          </p:nvCxnSpPr>
          <p:spPr>
            <a:xfrm>
              <a:off x="3862125" y="6756385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3"/>
            <p:cNvCxnSpPr/>
            <p:nvPr/>
          </p:nvCxnSpPr>
          <p:spPr>
            <a:xfrm>
              <a:off x="3862125" y="7024538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3862125" y="7292691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3862125" y="7560844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3862125" y="7828997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6" name="Google Shape;136;p13"/>
            <p:cNvSpPr txBox="1"/>
            <p:nvPr/>
          </p:nvSpPr>
          <p:spPr>
            <a:xfrm>
              <a:off x="3862131" y="5643375"/>
              <a:ext cx="2959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3C3C3B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Reminders</a:t>
              </a:r>
              <a:endParaRPr>
                <a:solidFill>
                  <a:srgbClr val="3C3C3B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137" name="Google Shape;137;p13"/>
          <p:cNvGrpSpPr/>
          <p:nvPr/>
        </p:nvGrpSpPr>
        <p:grpSpPr>
          <a:xfrm>
            <a:off x="3862125" y="8049431"/>
            <a:ext cx="3141000" cy="1656638"/>
            <a:chOff x="3862125" y="8049431"/>
            <a:chExt cx="3141000" cy="1656638"/>
          </a:xfrm>
        </p:grpSpPr>
        <p:cxnSp>
          <p:nvCxnSpPr>
            <p:cNvPr id="138" name="Google Shape;138;p13"/>
            <p:cNvCxnSpPr/>
            <p:nvPr/>
          </p:nvCxnSpPr>
          <p:spPr>
            <a:xfrm>
              <a:off x="3862125" y="8365304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" name="Google Shape;139;p13"/>
            <p:cNvCxnSpPr/>
            <p:nvPr/>
          </p:nvCxnSpPr>
          <p:spPr>
            <a:xfrm>
              <a:off x="3862125" y="8633457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0" name="Google Shape;140;p13"/>
            <p:cNvCxnSpPr/>
            <p:nvPr/>
          </p:nvCxnSpPr>
          <p:spPr>
            <a:xfrm>
              <a:off x="3862125" y="8901610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" name="Google Shape;141;p13"/>
            <p:cNvCxnSpPr/>
            <p:nvPr/>
          </p:nvCxnSpPr>
          <p:spPr>
            <a:xfrm>
              <a:off x="3862125" y="9169763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>
              <a:off x="3862125" y="9437916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3"/>
            <p:cNvCxnSpPr/>
            <p:nvPr/>
          </p:nvCxnSpPr>
          <p:spPr>
            <a:xfrm>
              <a:off x="3862125" y="9706069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4" name="Google Shape;144;p13"/>
            <p:cNvSpPr txBox="1"/>
            <p:nvPr/>
          </p:nvSpPr>
          <p:spPr>
            <a:xfrm>
              <a:off x="3862131" y="8049431"/>
              <a:ext cx="2959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3C3C3B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Highlight of the </a:t>
              </a:r>
              <a:r>
                <a:rPr lang="ru">
                  <a:solidFill>
                    <a:srgbClr val="3C3C3B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day</a:t>
              </a:r>
              <a:endParaRPr>
                <a:solidFill>
                  <a:srgbClr val="3C3C3B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145" name="Google Shape;145;p13"/>
          <p:cNvGrpSpPr/>
          <p:nvPr/>
        </p:nvGrpSpPr>
        <p:grpSpPr>
          <a:xfrm>
            <a:off x="3850336" y="1089462"/>
            <a:ext cx="3152814" cy="2717238"/>
            <a:chOff x="3850336" y="1089462"/>
            <a:chExt cx="3152814" cy="2717238"/>
          </a:xfrm>
        </p:grpSpPr>
        <p:sp>
          <p:nvSpPr>
            <p:cNvPr id="146" name="Google Shape;146;p13"/>
            <p:cNvSpPr txBox="1"/>
            <p:nvPr/>
          </p:nvSpPr>
          <p:spPr>
            <a:xfrm>
              <a:off x="3862131" y="1089462"/>
              <a:ext cx="2959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3C3C3B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To Do / See</a:t>
              </a:r>
              <a:endParaRPr>
                <a:solidFill>
                  <a:srgbClr val="3C3C3B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cxnSp>
          <p:nvCxnSpPr>
            <p:cNvPr id="147" name="Google Shape;147;p13"/>
            <p:cNvCxnSpPr/>
            <p:nvPr/>
          </p:nvCxnSpPr>
          <p:spPr>
            <a:xfrm>
              <a:off x="3862125" y="1393325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48" name="Google Shape;148;p13"/>
            <p:cNvGrpSpPr/>
            <p:nvPr/>
          </p:nvGrpSpPr>
          <p:grpSpPr>
            <a:xfrm>
              <a:off x="3850336" y="1504525"/>
              <a:ext cx="3152814" cy="2302175"/>
              <a:chOff x="3850336" y="1504525"/>
              <a:chExt cx="3152814" cy="2302175"/>
            </a:xfrm>
          </p:grpSpPr>
          <p:cxnSp>
            <p:nvCxnSpPr>
              <p:cNvPr id="149" name="Google Shape;149;p13"/>
              <p:cNvCxnSpPr/>
              <p:nvPr/>
            </p:nvCxnSpPr>
            <p:spPr>
              <a:xfrm>
                <a:off x="4101250" y="1661475"/>
                <a:ext cx="290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ADAD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0" name="Google Shape;150;p13"/>
              <p:cNvCxnSpPr/>
              <p:nvPr/>
            </p:nvCxnSpPr>
            <p:spPr>
              <a:xfrm>
                <a:off x="4101250" y="1929628"/>
                <a:ext cx="290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ADAD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" name="Google Shape;151;p13"/>
              <p:cNvCxnSpPr/>
              <p:nvPr/>
            </p:nvCxnSpPr>
            <p:spPr>
              <a:xfrm>
                <a:off x="4101250" y="2197781"/>
                <a:ext cx="290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ADAD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" name="Google Shape;152;p13"/>
              <p:cNvCxnSpPr/>
              <p:nvPr/>
            </p:nvCxnSpPr>
            <p:spPr>
              <a:xfrm>
                <a:off x="4101250" y="2465934"/>
                <a:ext cx="290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ADAD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3" name="Google Shape;153;p13"/>
              <p:cNvCxnSpPr/>
              <p:nvPr/>
            </p:nvCxnSpPr>
            <p:spPr>
              <a:xfrm>
                <a:off x="4101250" y="2734088"/>
                <a:ext cx="290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ADAD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4" name="Google Shape;154;p13"/>
              <p:cNvCxnSpPr/>
              <p:nvPr/>
            </p:nvCxnSpPr>
            <p:spPr>
              <a:xfrm>
                <a:off x="4101250" y="3002241"/>
                <a:ext cx="290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ADAD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5" name="Google Shape;155;p13"/>
              <p:cNvCxnSpPr/>
              <p:nvPr/>
            </p:nvCxnSpPr>
            <p:spPr>
              <a:xfrm>
                <a:off x="4101250" y="3270394"/>
                <a:ext cx="290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ADAD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6" name="Google Shape;156;p13"/>
              <p:cNvCxnSpPr/>
              <p:nvPr/>
            </p:nvCxnSpPr>
            <p:spPr>
              <a:xfrm>
                <a:off x="4101250" y="3538547"/>
                <a:ext cx="290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ADAD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7" name="Google Shape;157;p13"/>
              <p:cNvCxnSpPr/>
              <p:nvPr/>
            </p:nvCxnSpPr>
            <p:spPr>
              <a:xfrm>
                <a:off x="4101250" y="3806700"/>
                <a:ext cx="290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DADAD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8" name="Google Shape;158;p13"/>
              <p:cNvSpPr/>
              <p:nvPr/>
            </p:nvSpPr>
            <p:spPr>
              <a:xfrm>
                <a:off x="3850336" y="1504525"/>
                <a:ext cx="164400" cy="164400"/>
              </a:xfrm>
              <a:prstGeom prst="ellipse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9" name="Google Shape;159;p13"/>
              <p:cNvSpPr/>
              <p:nvPr/>
            </p:nvSpPr>
            <p:spPr>
              <a:xfrm>
                <a:off x="3850336" y="1765225"/>
                <a:ext cx="164400" cy="164400"/>
              </a:xfrm>
              <a:prstGeom prst="ellipse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" name="Google Shape;160;p13"/>
              <p:cNvSpPr/>
              <p:nvPr/>
            </p:nvSpPr>
            <p:spPr>
              <a:xfrm>
                <a:off x="3850336" y="2040825"/>
                <a:ext cx="164400" cy="164400"/>
              </a:xfrm>
              <a:prstGeom prst="ellipse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3"/>
              <p:cNvSpPr/>
              <p:nvPr/>
            </p:nvSpPr>
            <p:spPr>
              <a:xfrm>
                <a:off x="3850336" y="2301525"/>
                <a:ext cx="164400" cy="164400"/>
              </a:xfrm>
              <a:prstGeom prst="ellipse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3"/>
              <p:cNvSpPr/>
              <p:nvPr/>
            </p:nvSpPr>
            <p:spPr>
              <a:xfrm>
                <a:off x="3850336" y="2309000"/>
                <a:ext cx="164400" cy="164400"/>
              </a:xfrm>
              <a:prstGeom prst="ellipse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" name="Google Shape;163;p13"/>
              <p:cNvSpPr/>
              <p:nvPr/>
            </p:nvSpPr>
            <p:spPr>
              <a:xfrm>
                <a:off x="3850336" y="2569700"/>
                <a:ext cx="164400" cy="164400"/>
              </a:xfrm>
              <a:prstGeom prst="ellipse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" name="Google Shape;164;p13"/>
              <p:cNvSpPr/>
              <p:nvPr/>
            </p:nvSpPr>
            <p:spPr>
              <a:xfrm>
                <a:off x="3850336" y="2845300"/>
                <a:ext cx="164400" cy="164400"/>
              </a:xfrm>
              <a:prstGeom prst="ellipse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3"/>
              <p:cNvSpPr/>
              <p:nvPr/>
            </p:nvSpPr>
            <p:spPr>
              <a:xfrm>
                <a:off x="3850336" y="3106000"/>
                <a:ext cx="164400" cy="164400"/>
              </a:xfrm>
              <a:prstGeom prst="ellipse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3"/>
              <p:cNvSpPr/>
              <p:nvPr/>
            </p:nvSpPr>
            <p:spPr>
              <a:xfrm>
                <a:off x="3850336" y="3381600"/>
                <a:ext cx="164400" cy="164400"/>
              </a:xfrm>
              <a:prstGeom prst="ellipse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3"/>
              <p:cNvSpPr/>
              <p:nvPr/>
            </p:nvSpPr>
            <p:spPr>
              <a:xfrm>
                <a:off x="3850336" y="3642300"/>
                <a:ext cx="164400" cy="164400"/>
              </a:xfrm>
              <a:prstGeom prst="ellipse">
                <a:avLst/>
              </a:prstGeom>
              <a:noFill/>
              <a:ln cap="flat" cmpd="sng" w="9525">
                <a:solidFill>
                  <a:srgbClr val="9D9D9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68" name="Google Shape;168;p13"/>
          <p:cNvGrpSpPr/>
          <p:nvPr/>
        </p:nvGrpSpPr>
        <p:grpSpPr>
          <a:xfrm>
            <a:off x="3854258" y="4041269"/>
            <a:ext cx="3148867" cy="1417096"/>
            <a:chOff x="3854259" y="4041269"/>
            <a:chExt cx="3148867" cy="1417096"/>
          </a:xfrm>
        </p:grpSpPr>
        <p:cxnSp>
          <p:nvCxnSpPr>
            <p:cNvPr id="169" name="Google Shape;169;p13"/>
            <p:cNvCxnSpPr/>
            <p:nvPr/>
          </p:nvCxnSpPr>
          <p:spPr>
            <a:xfrm>
              <a:off x="3862125" y="4343008"/>
              <a:ext cx="31410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0" name="Google Shape;170;p13"/>
            <p:cNvCxnSpPr/>
            <p:nvPr/>
          </p:nvCxnSpPr>
          <p:spPr>
            <a:xfrm>
              <a:off x="4101225" y="4611150"/>
              <a:ext cx="29019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1" name="Google Shape;171;p13"/>
            <p:cNvCxnSpPr/>
            <p:nvPr/>
          </p:nvCxnSpPr>
          <p:spPr>
            <a:xfrm>
              <a:off x="4101225" y="4879308"/>
              <a:ext cx="29019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2" name="Google Shape;172;p13"/>
            <p:cNvCxnSpPr/>
            <p:nvPr/>
          </p:nvCxnSpPr>
          <p:spPr>
            <a:xfrm>
              <a:off x="4101225" y="5147467"/>
              <a:ext cx="29019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3" name="Google Shape;173;p13"/>
            <p:cNvCxnSpPr/>
            <p:nvPr/>
          </p:nvCxnSpPr>
          <p:spPr>
            <a:xfrm>
              <a:off x="4101225" y="5415625"/>
              <a:ext cx="2901900" cy="0"/>
            </a:xfrm>
            <a:prstGeom prst="straightConnector1">
              <a:avLst/>
            </a:prstGeom>
            <a:noFill/>
            <a:ln cap="flat" cmpd="sng" w="9525">
              <a:solidFill>
                <a:srgbClr val="DADADA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4" name="Google Shape;174;p13"/>
            <p:cNvSpPr txBox="1"/>
            <p:nvPr/>
          </p:nvSpPr>
          <p:spPr>
            <a:xfrm>
              <a:off x="3854259" y="4041269"/>
              <a:ext cx="2959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3C3C3B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Meals</a:t>
              </a:r>
              <a:endParaRPr>
                <a:solidFill>
                  <a:srgbClr val="3C3C3B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75" name="Google Shape;175;p13"/>
            <p:cNvSpPr txBox="1"/>
            <p:nvPr/>
          </p:nvSpPr>
          <p:spPr>
            <a:xfrm>
              <a:off x="3854259" y="4429325"/>
              <a:ext cx="246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9D9D9C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B</a:t>
              </a:r>
              <a:endParaRPr>
                <a:solidFill>
                  <a:srgbClr val="9D9D9C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76" name="Google Shape;176;p13"/>
            <p:cNvSpPr txBox="1"/>
            <p:nvPr/>
          </p:nvSpPr>
          <p:spPr>
            <a:xfrm>
              <a:off x="3854259" y="4712716"/>
              <a:ext cx="246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9D9D9C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L</a:t>
              </a:r>
              <a:endParaRPr>
                <a:solidFill>
                  <a:srgbClr val="9D9D9C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77" name="Google Shape;177;p13"/>
            <p:cNvSpPr txBox="1"/>
            <p:nvPr/>
          </p:nvSpPr>
          <p:spPr>
            <a:xfrm>
              <a:off x="3854259" y="4975317"/>
              <a:ext cx="246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9D9D9C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D</a:t>
              </a:r>
              <a:endParaRPr>
                <a:solidFill>
                  <a:srgbClr val="9D9D9C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sp>
          <p:nvSpPr>
            <p:cNvPr id="178" name="Google Shape;178;p13"/>
            <p:cNvSpPr txBox="1"/>
            <p:nvPr/>
          </p:nvSpPr>
          <p:spPr>
            <a:xfrm>
              <a:off x="3854259" y="5242964"/>
              <a:ext cx="246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9D9D9C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S</a:t>
              </a:r>
              <a:endParaRPr>
                <a:solidFill>
                  <a:srgbClr val="9D9D9C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