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ibey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1678">
          <p15:clr>
            <a:srgbClr val="A4A3A4"/>
          </p15:clr>
        </p15:guide>
        <p15:guide id="3" pos="340">
          <p15:clr>
            <a:srgbClr val="9AA0A6"/>
          </p15:clr>
        </p15:guide>
        <p15:guide id="4" pos="1907">
          <p15:clr>
            <a:srgbClr val="9AA0A6"/>
          </p15:clr>
        </p15:guide>
        <p15:guide id="5" pos="4422">
          <p15:clr>
            <a:srgbClr val="9AA0A6"/>
          </p15:clr>
        </p15:guide>
        <p15:guide id="6" orient="horz" pos="340">
          <p15:clr>
            <a:srgbClr val="9AA0A6"/>
          </p15:clr>
        </p15:guide>
        <p15:guide id="7" orient="horz" pos="639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1678"/>
        <p:guide pos="340"/>
        <p:guide pos="1907"/>
        <p:guide pos="4422"/>
        <p:guide pos="340" orient="horz"/>
        <p:guide pos="639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ibey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040650" y="4818835"/>
            <a:ext cx="3981399" cy="596100"/>
            <a:chOff x="3040650" y="2464325"/>
            <a:chExt cx="3981399" cy="596100"/>
          </a:xfrm>
        </p:grpSpPr>
        <p:sp>
          <p:nvSpPr>
            <p:cNvPr id="55" name="Google Shape;55;p13"/>
            <p:cNvSpPr/>
            <p:nvPr/>
          </p:nvSpPr>
          <p:spPr>
            <a:xfrm>
              <a:off x="3040650" y="2464325"/>
              <a:ext cx="3979200" cy="596100"/>
            </a:xfrm>
            <a:prstGeom prst="rect">
              <a:avLst/>
            </a:prstGeom>
            <a:solidFill>
              <a:srgbClr val="F3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3103625" y="2679275"/>
              <a:ext cx="3918424" cy="166200"/>
              <a:chOff x="3103625" y="2082575"/>
              <a:chExt cx="3918424" cy="166200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3103625" y="2082575"/>
                <a:ext cx="53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11</a:t>
                </a: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:00</a:t>
                </a:r>
                <a:endParaRPr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58" name="Google Shape;58;p13"/>
              <p:cNvCxnSpPr/>
              <p:nvPr/>
            </p:nvCxnSpPr>
            <p:spPr>
              <a:xfrm>
                <a:off x="3795849" y="2166150"/>
                <a:ext cx="3226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59" name="Google Shape;59;p13"/>
          <p:cNvGrpSpPr/>
          <p:nvPr/>
        </p:nvGrpSpPr>
        <p:grpSpPr>
          <a:xfrm>
            <a:off x="3040650" y="6002714"/>
            <a:ext cx="3981399" cy="596100"/>
            <a:chOff x="3040650" y="2464325"/>
            <a:chExt cx="3981399" cy="596100"/>
          </a:xfrm>
        </p:grpSpPr>
        <p:sp>
          <p:nvSpPr>
            <p:cNvPr id="60" name="Google Shape;60;p13"/>
            <p:cNvSpPr/>
            <p:nvPr/>
          </p:nvSpPr>
          <p:spPr>
            <a:xfrm>
              <a:off x="3040650" y="2464325"/>
              <a:ext cx="3979200" cy="596100"/>
            </a:xfrm>
            <a:prstGeom prst="rect">
              <a:avLst/>
            </a:prstGeom>
            <a:solidFill>
              <a:srgbClr val="F3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1" name="Google Shape;61;p13"/>
            <p:cNvGrpSpPr/>
            <p:nvPr/>
          </p:nvGrpSpPr>
          <p:grpSpPr>
            <a:xfrm>
              <a:off x="3103625" y="2679275"/>
              <a:ext cx="3918424" cy="166200"/>
              <a:chOff x="3103625" y="2082575"/>
              <a:chExt cx="3918424" cy="16620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3103625" y="2082575"/>
                <a:ext cx="53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</a:t>
                </a: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:00</a:t>
                </a:r>
                <a:endParaRPr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>
                <a:off x="3795849" y="2166150"/>
                <a:ext cx="3226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4" name="Google Shape;64;p13"/>
          <p:cNvGrpSpPr/>
          <p:nvPr/>
        </p:nvGrpSpPr>
        <p:grpSpPr>
          <a:xfrm>
            <a:off x="3040650" y="7186594"/>
            <a:ext cx="3981399" cy="596100"/>
            <a:chOff x="3040650" y="2464325"/>
            <a:chExt cx="3981399" cy="596100"/>
          </a:xfrm>
        </p:grpSpPr>
        <p:sp>
          <p:nvSpPr>
            <p:cNvPr id="65" name="Google Shape;65;p13"/>
            <p:cNvSpPr/>
            <p:nvPr/>
          </p:nvSpPr>
          <p:spPr>
            <a:xfrm>
              <a:off x="3040650" y="2464325"/>
              <a:ext cx="3979200" cy="596100"/>
            </a:xfrm>
            <a:prstGeom prst="rect">
              <a:avLst/>
            </a:prstGeom>
            <a:solidFill>
              <a:srgbClr val="F3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6" name="Google Shape;66;p13"/>
            <p:cNvGrpSpPr/>
            <p:nvPr/>
          </p:nvGrpSpPr>
          <p:grpSpPr>
            <a:xfrm>
              <a:off x="3103625" y="2679275"/>
              <a:ext cx="3918424" cy="166200"/>
              <a:chOff x="3103625" y="2082575"/>
              <a:chExt cx="3918424" cy="166200"/>
            </a:xfrm>
          </p:grpSpPr>
          <p:sp>
            <p:nvSpPr>
              <p:cNvPr id="67" name="Google Shape;67;p13"/>
              <p:cNvSpPr txBox="1"/>
              <p:nvPr/>
            </p:nvSpPr>
            <p:spPr>
              <a:xfrm>
                <a:off x="3103625" y="2082575"/>
                <a:ext cx="53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3</a:t>
                </a: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:00</a:t>
                </a:r>
                <a:endParaRPr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68" name="Google Shape;68;p13"/>
              <p:cNvCxnSpPr/>
              <p:nvPr/>
            </p:nvCxnSpPr>
            <p:spPr>
              <a:xfrm>
                <a:off x="3795849" y="2166150"/>
                <a:ext cx="3226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9" name="Google Shape;69;p13"/>
          <p:cNvGrpSpPr/>
          <p:nvPr/>
        </p:nvGrpSpPr>
        <p:grpSpPr>
          <a:xfrm>
            <a:off x="3040650" y="8370473"/>
            <a:ext cx="3981399" cy="596100"/>
            <a:chOff x="3040650" y="2464325"/>
            <a:chExt cx="3981399" cy="596100"/>
          </a:xfrm>
        </p:grpSpPr>
        <p:sp>
          <p:nvSpPr>
            <p:cNvPr id="70" name="Google Shape;70;p13"/>
            <p:cNvSpPr/>
            <p:nvPr/>
          </p:nvSpPr>
          <p:spPr>
            <a:xfrm>
              <a:off x="3040650" y="2464325"/>
              <a:ext cx="3979200" cy="596100"/>
            </a:xfrm>
            <a:prstGeom prst="rect">
              <a:avLst/>
            </a:prstGeom>
            <a:solidFill>
              <a:srgbClr val="F3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3103625" y="2679275"/>
              <a:ext cx="3918424" cy="166200"/>
              <a:chOff x="3103625" y="2082575"/>
              <a:chExt cx="3918424" cy="16620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3103625" y="2082575"/>
                <a:ext cx="53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5</a:t>
                </a: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:00</a:t>
                </a:r>
                <a:endParaRPr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73" name="Google Shape;73;p13"/>
              <p:cNvCxnSpPr/>
              <p:nvPr/>
            </p:nvCxnSpPr>
            <p:spPr>
              <a:xfrm>
                <a:off x="3795849" y="2166150"/>
                <a:ext cx="3226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4" name="Google Shape;74;p13"/>
          <p:cNvGrpSpPr/>
          <p:nvPr/>
        </p:nvGrpSpPr>
        <p:grpSpPr>
          <a:xfrm>
            <a:off x="3040650" y="9554353"/>
            <a:ext cx="3981399" cy="596100"/>
            <a:chOff x="3040650" y="2464325"/>
            <a:chExt cx="3981399" cy="596100"/>
          </a:xfrm>
        </p:grpSpPr>
        <p:sp>
          <p:nvSpPr>
            <p:cNvPr id="75" name="Google Shape;75;p13"/>
            <p:cNvSpPr/>
            <p:nvPr/>
          </p:nvSpPr>
          <p:spPr>
            <a:xfrm>
              <a:off x="3040650" y="2464325"/>
              <a:ext cx="3979200" cy="596100"/>
            </a:xfrm>
            <a:prstGeom prst="rect">
              <a:avLst/>
            </a:prstGeom>
            <a:solidFill>
              <a:srgbClr val="F3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6" name="Google Shape;76;p13"/>
            <p:cNvGrpSpPr/>
            <p:nvPr/>
          </p:nvGrpSpPr>
          <p:grpSpPr>
            <a:xfrm>
              <a:off x="3103625" y="2679275"/>
              <a:ext cx="3918424" cy="166200"/>
              <a:chOff x="3103625" y="2082575"/>
              <a:chExt cx="3918424" cy="166200"/>
            </a:xfrm>
          </p:grpSpPr>
          <p:sp>
            <p:nvSpPr>
              <p:cNvPr id="77" name="Google Shape;77;p13"/>
              <p:cNvSpPr txBox="1"/>
              <p:nvPr/>
            </p:nvSpPr>
            <p:spPr>
              <a:xfrm>
                <a:off x="3103625" y="2082575"/>
                <a:ext cx="53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7:00</a:t>
                </a:r>
                <a:endParaRPr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78" name="Google Shape;78;p13"/>
              <p:cNvCxnSpPr/>
              <p:nvPr/>
            </p:nvCxnSpPr>
            <p:spPr>
              <a:xfrm>
                <a:off x="3795849" y="2166150"/>
                <a:ext cx="3226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9" name="Google Shape;79;p13"/>
          <p:cNvGrpSpPr/>
          <p:nvPr/>
        </p:nvGrpSpPr>
        <p:grpSpPr>
          <a:xfrm>
            <a:off x="3040650" y="3634955"/>
            <a:ext cx="3981399" cy="596100"/>
            <a:chOff x="3040650" y="2464325"/>
            <a:chExt cx="3981399" cy="596100"/>
          </a:xfrm>
        </p:grpSpPr>
        <p:sp>
          <p:nvSpPr>
            <p:cNvPr id="80" name="Google Shape;80;p13"/>
            <p:cNvSpPr/>
            <p:nvPr/>
          </p:nvSpPr>
          <p:spPr>
            <a:xfrm>
              <a:off x="3040650" y="2464325"/>
              <a:ext cx="3979200" cy="596100"/>
            </a:xfrm>
            <a:prstGeom prst="rect">
              <a:avLst/>
            </a:prstGeom>
            <a:solidFill>
              <a:srgbClr val="F3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1" name="Google Shape;81;p13"/>
            <p:cNvGrpSpPr/>
            <p:nvPr/>
          </p:nvGrpSpPr>
          <p:grpSpPr>
            <a:xfrm>
              <a:off x="3103625" y="2679275"/>
              <a:ext cx="3918424" cy="166200"/>
              <a:chOff x="3103625" y="2082575"/>
              <a:chExt cx="3918424" cy="1662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3103625" y="2082575"/>
                <a:ext cx="53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9</a:t>
                </a: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:00</a:t>
                </a:r>
                <a:endParaRPr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83" name="Google Shape;83;p13"/>
              <p:cNvCxnSpPr/>
              <p:nvPr/>
            </p:nvCxnSpPr>
            <p:spPr>
              <a:xfrm>
                <a:off x="3795849" y="2166150"/>
                <a:ext cx="3226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4" name="Google Shape;84;p13"/>
          <p:cNvGrpSpPr/>
          <p:nvPr/>
        </p:nvGrpSpPr>
        <p:grpSpPr>
          <a:xfrm>
            <a:off x="3040650" y="2451076"/>
            <a:ext cx="3981399" cy="596100"/>
            <a:chOff x="3040650" y="2464325"/>
            <a:chExt cx="3981399" cy="596100"/>
          </a:xfrm>
        </p:grpSpPr>
        <p:sp>
          <p:nvSpPr>
            <p:cNvPr id="85" name="Google Shape;85;p13"/>
            <p:cNvSpPr/>
            <p:nvPr/>
          </p:nvSpPr>
          <p:spPr>
            <a:xfrm>
              <a:off x="3040650" y="2464325"/>
              <a:ext cx="3979200" cy="596100"/>
            </a:xfrm>
            <a:prstGeom prst="rect">
              <a:avLst/>
            </a:prstGeom>
            <a:solidFill>
              <a:srgbClr val="F3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6" name="Google Shape;86;p13"/>
            <p:cNvGrpSpPr/>
            <p:nvPr/>
          </p:nvGrpSpPr>
          <p:grpSpPr>
            <a:xfrm>
              <a:off x="3103625" y="2679275"/>
              <a:ext cx="3918424" cy="166200"/>
              <a:chOff x="3103625" y="2082575"/>
              <a:chExt cx="3918424" cy="166200"/>
            </a:xfrm>
          </p:grpSpPr>
          <p:sp>
            <p:nvSpPr>
              <p:cNvPr id="87" name="Google Shape;87;p13"/>
              <p:cNvSpPr txBox="1"/>
              <p:nvPr/>
            </p:nvSpPr>
            <p:spPr>
              <a:xfrm>
                <a:off x="3103625" y="2082575"/>
                <a:ext cx="53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13C39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7:00</a:t>
                </a:r>
                <a:endParaRPr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88" name="Google Shape;88;p13"/>
              <p:cNvCxnSpPr/>
              <p:nvPr/>
            </p:nvCxnSpPr>
            <p:spPr>
              <a:xfrm>
                <a:off x="3795849" y="2166150"/>
                <a:ext cx="3226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89" name="Google Shape;89;p13"/>
          <p:cNvSpPr/>
          <p:nvPr/>
        </p:nvSpPr>
        <p:spPr>
          <a:xfrm>
            <a:off x="3040650" y="540000"/>
            <a:ext cx="3979200" cy="652500"/>
          </a:xfrm>
          <a:prstGeom prst="roundRect">
            <a:avLst>
              <a:gd fmla="val 8632" name="adj"/>
            </a:avLst>
          </a:prstGeom>
          <a:solidFill>
            <a:srgbClr val="E9EE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516699" y="503475"/>
            <a:ext cx="2331900" cy="7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313C39"/>
                </a:solidFill>
                <a:latin typeface="Ribeye"/>
                <a:ea typeface="Ribeye"/>
                <a:cs typeface="Ribeye"/>
                <a:sym typeface="Ribeye"/>
              </a:rPr>
              <a:t>Dated Daily </a:t>
            </a:r>
            <a:endParaRPr sz="2800">
              <a:solidFill>
                <a:srgbClr val="313C39"/>
              </a:solidFill>
              <a:latin typeface="Ribeye"/>
              <a:ea typeface="Ribeye"/>
              <a:cs typeface="Ribeye"/>
              <a:sym typeface="Ribey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313C39"/>
                </a:solidFill>
                <a:latin typeface="Ribeye"/>
                <a:ea typeface="Ribeye"/>
                <a:cs typeface="Ribeye"/>
                <a:sym typeface="Ribeye"/>
              </a:rPr>
              <a:t>Planner</a:t>
            </a:r>
            <a:endParaRPr sz="2800">
              <a:solidFill>
                <a:srgbClr val="313C39"/>
              </a:solidFill>
              <a:latin typeface="Ribeye"/>
              <a:ea typeface="Ribeye"/>
              <a:cs typeface="Ribeye"/>
              <a:sym typeface="Ribey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543200" y="1523700"/>
            <a:ext cx="2305500" cy="1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rPr>
              <a:t>Tasks</a:t>
            </a:r>
            <a:endParaRPr>
              <a:solidFill>
                <a:srgbClr val="313C39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92" name="Google Shape;92;p13"/>
          <p:cNvGrpSpPr/>
          <p:nvPr/>
        </p:nvGrpSpPr>
        <p:grpSpPr>
          <a:xfrm>
            <a:off x="543200" y="1881375"/>
            <a:ext cx="2119800" cy="1604025"/>
            <a:chOff x="543200" y="1881375"/>
            <a:chExt cx="2119800" cy="1604025"/>
          </a:xfrm>
        </p:grpSpPr>
        <p:sp>
          <p:nvSpPr>
            <p:cNvPr id="93" name="Google Shape;93;p13"/>
            <p:cNvSpPr/>
            <p:nvPr/>
          </p:nvSpPr>
          <p:spPr>
            <a:xfrm>
              <a:off x="543200" y="1881375"/>
              <a:ext cx="2119800" cy="278100"/>
            </a:xfrm>
            <a:prstGeom prst="roundRect">
              <a:avLst>
                <a:gd fmla="val 16667" name="adj"/>
              </a:avLst>
            </a:prstGeom>
            <a:solidFill>
              <a:srgbClr val="FEF1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543200" y="2323350"/>
              <a:ext cx="2119800" cy="278100"/>
            </a:xfrm>
            <a:prstGeom prst="roundRect">
              <a:avLst>
                <a:gd fmla="val 16667" name="adj"/>
              </a:avLst>
            </a:prstGeom>
            <a:solidFill>
              <a:srgbClr val="FEF1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543200" y="2765325"/>
              <a:ext cx="2119800" cy="278100"/>
            </a:xfrm>
            <a:prstGeom prst="roundRect">
              <a:avLst>
                <a:gd fmla="val 16667" name="adj"/>
              </a:avLst>
            </a:prstGeom>
            <a:solidFill>
              <a:srgbClr val="FEF1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543200" y="3207300"/>
              <a:ext cx="2119800" cy="278100"/>
            </a:xfrm>
            <a:prstGeom prst="roundRect">
              <a:avLst>
                <a:gd fmla="val 16667" name="adj"/>
              </a:avLst>
            </a:prstGeom>
            <a:solidFill>
              <a:srgbClr val="FEF1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543200" y="3875425"/>
            <a:ext cx="2305500" cy="1666113"/>
            <a:chOff x="543200" y="3875425"/>
            <a:chExt cx="2305500" cy="1666113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543200" y="3875425"/>
              <a:ext cx="23055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To Do List</a:t>
              </a:r>
              <a:endParaRPr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99" name="Google Shape;99;p13"/>
            <p:cNvGrpSpPr/>
            <p:nvPr/>
          </p:nvGrpSpPr>
          <p:grpSpPr>
            <a:xfrm>
              <a:off x="543200" y="4190000"/>
              <a:ext cx="2126500" cy="129300"/>
              <a:chOff x="543200" y="4190000"/>
              <a:chExt cx="2126500" cy="1293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543200" y="4190000"/>
                <a:ext cx="129300" cy="129300"/>
              </a:xfrm>
              <a:prstGeom prst="ellipse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1" name="Google Shape;101;p13"/>
              <p:cNvCxnSpPr/>
              <p:nvPr/>
            </p:nvCxnSpPr>
            <p:spPr>
              <a:xfrm rot="10800000">
                <a:off x="725400" y="4309250"/>
                <a:ext cx="1944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2" name="Google Shape;102;p13"/>
            <p:cNvGrpSpPr/>
            <p:nvPr/>
          </p:nvGrpSpPr>
          <p:grpSpPr>
            <a:xfrm>
              <a:off x="543200" y="4495559"/>
              <a:ext cx="2126500" cy="129300"/>
              <a:chOff x="543200" y="4190000"/>
              <a:chExt cx="2126500" cy="129300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543200" y="4190000"/>
                <a:ext cx="129300" cy="129300"/>
              </a:xfrm>
              <a:prstGeom prst="ellipse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4" name="Google Shape;104;p13"/>
              <p:cNvCxnSpPr/>
              <p:nvPr/>
            </p:nvCxnSpPr>
            <p:spPr>
              <a:xfrm rot="10800000">
                <a:off x="725400" y="4309250"/>
                <a:ext cx="1944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5" name="Google Shape;105;p13"/>
            <p:cNvGrpSpPr/>
            <p:nvPr/>
          </p:nvGrpSpPr>
          <p:grpSpPr>
            <a:xfrm>
              <a:off x="543200" y="4801119"/>
              <a:ext cx="2126500" cy="129300"/>
              <a:chOff x="543200" y="4190000"/>
              <a:chExt cx="2126500" cy="129300"/>
            </a:xfrm>
          </p:grpSpPr>
          <p:sp>
            <p:nvSpPr>
              <p:cNvPr id="106" name="Google Shape;106;p13"/>
              <p:cNvSpPr/>
              <p:nvPr/>
            </p:nvSpPr>
            <p:spPr>
              <a:xfrm>
                <a:off x="543200" y="4190000"/>
                <a:ext cx="129300" cy="129300"/>
              </a:xfrm>
              <a:prstGeom prst="ellipse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7" name="Google Shape;107;p13"/>
              <p:cNvCxnSpPr/>
              <p:nvPr/>
            </p:nvCxnSpPr>
            <p:spPr>
              <a:xfrm rot="10800000">
                <a:off x="725400" y="4309250"/>
                <a:ext cx="1944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8" name="Google Shape;108;p13"/>
            <p:cNvGrpSpPr/>
            <p:nvPr/>
          </p:nvGrpSpPr>
          <p:grpSpPr>
            <a:xfrm>
              <a:off x="543200" y="5106678"/>
              <a:ext cx="2126500" cy="129300"/>
              <a:chOff x="543200" y="4190000"/>
              <a:chExt cx="2126500" cy="129300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543200" y="4190000"/>
                <a:ext cx="129300" cy="129300"/>
              </a:xfrm>
              <a:prstGeom prst="ellipse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10" name="Google Shape;110;p13"/>
              <p:cNvCxnSpPr/>
              <p:nvPr/>
            </p:nvCxnSpPr>
            <p:spPr>
              <a:xfrm rot="10800000">
                <a:off x="725400" y="4309250"/>
                <a:ext cx="1944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1" name="Google Shape;111;p13"/>
            <p:cNvGrpSpPr/>
            <p:nvPr/>
          </p:nvGrpSpPr>
          <p:grpSpPr>
            <a:xfrm>
              <a:off x="543200" y="5412237"/>
              <a:ext cx="2126500" cy="129300"/>
              <a:chOff x="543200" y="4190000"/>
              <a:chExt cx="2126500" cy="1293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543200" y="4190000"/>
                <a:ext cx="129300" cy="129300"/>
              </a:xfrm>
              <a:prstGeom prst="ellipse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13" name="Google Shape;113;p13"/>
              <p:cNvCxnSpPr/>
              <p:nvPr/>
            </p:nvCxnSpPr>
            <p:spPr>
              <a:xfrm rot="10800000">
                <a:off x="725400" y="4309250"/>
                <a:ext cx="1944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AEB5B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4" name="Google Shape;114;p13"/>
          <p:cNvGrpSpPr/>
          <p:nvPr/>
        </p:nvGrpSpPr>
        <p:grpSpPr>
          <a:xfrm>
            <a:off x="520014" y="5912461"/>
            <a:ext cx="2305500" cy="1957439"/>
            <a:chOff x="520014" y="5912461"/>
            <a:chExt cx="2305500" cy="1957439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520014" y="5912461"/>
              <a:ext cx="23055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Personal</a:t>
              </a:r>
              <a:endParaRPr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43200" y="6316500"/>
              <a:ext cx="2119800" cy="1553400"/>
            </a:xfrm>
            <a:prstGeom prst="roundRect">
              <a:avLst>
                <a:gd fmla="val 4479" name="adj"/>
              </a:avLst>
            </a:prstGeom>
            <a:solidFill>
              <a:srgbClr val="E9EE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520025" y="8237854"/>
            <a:ext cx="2305500" cy="1914349"/>
            <a:chOff x="520014" y="5912461"/>
            <a:chExt cx="2305500" cy="1881239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520014" y="5912461"/>
              <a:ext cx="2305500" cy="19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Notes</a:t>
              </a:r>
              <a:endParaRPr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543200" y="6240300"/>
              <a:ext cx="2119800" cy="1553400"/>
            </a:xfrm>
            <a:prstGeom prst="roundRect">
              <a:avLst>
                <a:gd fmla="val 4479" name="adj"/>
              </a:avLst>
            </a:prstGeom>
            <a:noFill/>
            <a:ln cap="flat" cmpd="sng" w="19050">
              <a:solidFill>
                <a:srgbClr val="AEB5B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3"/>
          <p:cNvSpPr txBox="1"/>
          <p:nvPr/>
        </p:nvSpPr>
        <p:spPr>
          <a:xfrm>
            <a:off x="3027425" y="1523700"/>
            <a:ext cx="2305500" cy="1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rPr>
              <a:t>Schedule</a:t>
            </a:r>
            <a:endParaRPr>
              <a:solidFill>
                <a:srgbClr val="313C39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121" name="Google Shape;121;p13"/>
          <p:cNvGrpSpPr/>
          <p:nvPr/>
        </p:nvGrpSpPr>
        <p:grpSpPr>
          <a:xfrm>
            <a:off x="3136748" y="655825"/>
            <a:ext cx="2653028" cy="423900"/>
            <a:chOff x="3136748" y="655825"/>
            <a:chExt cx="2653028" cy="423900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3136748" y="673275"/>
              <a:ext cx="645900" cy="40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9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20</a:t>
              </a:r>
              <a:endParaRPr sz="29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23" name="Google Shape;123;p13"/>
            <p:cNvCxnSpPr/>
            <p:nvPr/>
          </p:nvCxnSpPr>
          <p:spPr>
            <a:xfrm>
              <a:off x="3835600" y="655825"/>
              <a:ext cx="0" cy="423900"/>
            </a:xfrm>
            <a:prstGeom prst="straightConnector1">
              <a:avLst/>
            </a:prstGeom>
            <a:noFill/>
            <a:ln cap="flat" cmpd="sng" w="28575">
              <a:solidFill>
                <a:srgbClr val="C1CB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4" name="Google Shape;124;p13"/>
            <p:cNvSpPr txBox="1"/>
            <p:nvPr/>
          </p:nvSpPr>
          <p:spPr>
            <a:xfrm>
              <a:off x="3978077" y="686524"/>
              <a:ext cx="1811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Monday 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March, 2025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cxnSp>
        <p:nvCxnSpPr>
          <p:cNvPr id="125" name="Google Shape;125;p13"/>
          <p:cNvCxnSpPr/>
          <p:nvPr/>
        </p:nvCxnSpPr>
        <p:spPr>
          <a:xfrm>
            <a:off x="3040650" y="1868125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6" name="Google Shape;126;p13"/>
          <p:cNvGrpSpPr/>
          <p:nvPr/>
        </p:nvGrpSpPr>
        <p:grpSpPr>
          <a:xfrm>
            <a:off x="3103625" y="3266602"/>
            <a:ext cx="3918424" cy="166200"/>
            <a:chOff x="3103625" y="2082575"/>
            <a:chExt cx="3918424" cy="1662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3103625" y="2082575"/>
              <a:ext cx="53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8</a:t>
              </a: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:00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28" name="Google Shape;128;p13"/>
            <p:cNvCxnSpPr/>
            <p:nvPr/>
          </p:nvCxnSpPr>
          <p:spPr>
            <a:xfrm>
              <a:off x="3795849" y="2166150"/>
              <a:ext cx="3226200" cy="0"/>
            </a:xfrm>
            <a:prstGeom prst="straightConnector1">
              <a:avLst/>
            </a:prstGeom>
            <a:noFill/>
            <a:ln cap="flat" cmpd="sng" w="19050">
              <a:solidFill>
                <a:srgbClr val="AEB5B3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9" name="Google Shape;129;p13"/>
          <p:cNvGrpSpPr/>
          <p:nvPr/>
        </p:nvGrpSpPr>
        <p:grpSpPr>
          <a:xfrm>
            <a:off x="3103625" y="2083125"/>
            <a:ext cx="3918424" cy="166200"/>
            <a:chOff x="3103625" y="2082575"/>
            <a:chExt cx="3918424" cy="1662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3103625" y="2082575"/>
              <a:ext cx="53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6:00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31" name="Google Shape;131;p13"/>
            <p:cNvCxnSpPr/>
            <p:nvPr/>
          </p:nvCxnSpPr>
          <p:spPr>
            <a:xfrm>
              <a:off x="3795849" y="2166150"/>
              <a:ext cx="3226200" cy="0"/>
            </a:xfrm>
            <a:prstGeom prst="straightConnector1">
              <a:avLst/>
            </a:prstGeom>
            <a:noFill/>
            <a:ln cap="flat" cmpd="sng" w="19050">
              <a:solidFill>
                <a:srgbClr val="AEB5B3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2" name="Google Shape;132;p13"/>
          <p:cNvGrpSpPr/>
          <p:nvPr/>
        </p:nvGrpSpPr>
        <p:grpSpPr>
          <a:xfrm>
            <a:off x="3103625" y="4450079"/>
            <a:ext cx="3918424" cy="166200"/>
            <a:chOff x="3103625" y="2082575"/>
            <a:chExt cx="3918424" cy="1662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3103625" y="2082575"/>
              <a:ext cx="53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10</a:t>
              </a: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:00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34" name="Google Shape;134;p13"/>
            <p:cNvCxnSpPr/>
            <p:nvPr/>
          </p:nvCxnSpPr>
          <p:spPr>
            <a:xfrm>
              <a:off x="3795849" y="2166150"/>
              <a:ext cx="3226200" cy="0"/>
            </a:xfrm>
            <a:prstGeom prst="straightConnector1">
              <a:avLst/>
            </a:prstGeom>
            <a:noFill/>
            <a:ln cap="flat" cmpd="sng" w="19050">
              <a:solidFill>
                <a:srgbClr val="AEB5B3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35" name="Google Shape;135;p13"/>
          <p:cNvCxnSpPr/>
          <p:nvPr/>
        </p:nvCxnSpPr>
        <p:spPr>
          <a:xfrm>
            <a:off x="3795849" y="5111624"/>
            <a:ext cx="32262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3"/>
          <p:cNvCxnSpPr/>
          <p:nvPr/>
        </p:nvCxnSpPr>
        <p:spPr>
          <a:xfrm>
            <a:off x="3040650" y="2451076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3"/>
          <p:cNvCxnSpPr/>
          <p:nvPr/>
        </p:nvCxnSpPr>
        <p:spPr>
          <a:xfrm>
            <a:off x="3040650" y="3047176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3"/>
          <p:cNvCxnSpPr/>
          <p:nvPr/>
        </p:nvCxnSpPr>
        <p:spPr>
          <a:xfrm>
            <a:off x="3040650" y="3634956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3"/>
          <p:cNvCxnSpPr/>
          <p:nvPr/>
        </p:nvCxnSpPr>
        <p:spPr>
          <a:xfrm>
            <a:off x="3040650" y="4231056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3"/>
          <p:cNvCxnSpPr/>
          <p:nvPr/>
        </p:nvCxnSpPr>
        <p:spPr>
          <a:xfrm>
            <a:off x="3040650" y="4818835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3"/>
          <p:cNvCxnSpPr/>
          <p:nvPr/>
        </p:nvCxnSpPr>
        <p:spPr>
          <a:xfrm>
            <a:off x="3040650" y="5414935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3"/>
          <p:cNvCxnSpPr/>
          <p:nvPr/>
        </p:nvCxnSpPr>
        <p:spPr>
          <a:xfrm>
            <a:off x="3040650" y="6002715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3"/>
          <p:cNvCxnSpPr/>
          <p:nvPr/>
        </p:nvCxnSpPr>
        <p:spPr>
          <a:xfrm>
            <a:off x="3040650" y="6598815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3"/>
          <p:cNvCxnSpPr/>
          <p:nvPr/>
        </p:nvCxnSpPr>
        <p:spPr>
          <a:xfrm>
            <a:off x="3040650" y="7186594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3"/>
          <p:cNvCxnSpPr/>
          <p:nvPr/>
        </p:nvCxnSpPr>
        <p:spPr>
          <a:xfrm>
            <a:off x="3040650" y="7782694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3"/>
          <p:cNvCxnSpPr/>
          <p:nvPr/>
        </p:nvCxnSpPr>
        <p:spPr>
          <a:xfrm>
            <a:off x="3040650" y="8370474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3"/>
          <p:cNvCxnSpPr/>
          <p:nvPr/>
        </p:nvCxnSpPr>
        <p:spPr>
          <a:xfrm>
            <a:off x="3040650" y="8966574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3"/>
          <p:cNvCxnSpPr/>
          <p:nvPr/>
        </p:nvCxnSpPr>
        <p:spPr>
          <a:xfrm>
            <a:off x="3040650" y="9554353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3"/>
          <p:cNvCxnSpPr/>
          <p:nvPr/>
        </p:nvCxnSpPr>
        <p:spPr>
          <a:xfrm>
            <a:off x="3040650" y="10150453"/>
            <a:ext cx="3981300" cy="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50" name="Google Shape;150;p13"/>
          <p:cNvGrpSpPr/>
          <p:nvPr/>
        </p:nvGrpSpPr>
        <p:grpSpPr>
          <a:xfrm>
            <a:off x="3103625" y="5633556"/>
            <a:ext cx="3918424" cy="166200"/>
            <a:chOff x="3103625" y="2082575"/>
            <a:chExt cx="3918424" cy="166200"/>
          </a:xfrm>
        </p:grpSpPr>
        <p:sp>
          <p:nvSpPr>
            <p:cNvPr id="151" name="Google Shape;151;p13"/>
            <p:cNvSpPr txBox="1"/>
            <p:nvPr/>
          </p:nvSpPr>
          <p:spPr>
            <a:xfrm>
              <a:off x="3103625" y="2082575"/>
              <a:ext cx="53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12</a:t>
              </a: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:00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52" name="Google Shape;152;p13"/>
            <p:cNvCxnSpPr/>
            <p:nvPr/>
          </p:nvCxnSpPr>
          <p:spPr>
            <a:xfrm>
              <a:off x="3795849" y="2166150"/>
              <a:ext cx="3226200" cy="0"/>
            </a:xfrm>
            <a:prstGeom prst="straightConnector1">
              <a:avLst/>
            </a:prstGeom>
            <a:noFill/>
            <a:ln cap="flat" cmpd="sng" w="19050">
              <a:solidFill>
                <a:srgbClr val="AEB5B3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3" name="Google Shape;153;p13"/>
          <p:cNvGrpSpPr/>
          <p:nvPr/>
        </p:nvGrpSpPr>
        <p:grpSpPr>
          <a:xfrm>
            <a:off x="3103625" y="6817033"/>
            <a:ext cx="3918424" cy="166200"/>
            <a:chOff x="3103625" y="2082575"/>
            <a:chExt cx="3918424" cy="166200"/>
          </a:xfrm>
        </p:grpSpPr>
        <p:sp>
          <p:nvSpPr>
            <p:cNvPr id="154" name="Google Shape;154;p13"/>
            <p:cNvSpPr txBox="1"/>
            <p:nvPr/>
          </p:nvSpPr>
          <p:spPr>
            <a:xfrm>
              <a:off x="3103625" y="2082575"/>
              <a:ext cx="53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2</a:t>
              </a: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:00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55" name="Google Shape;155;p13"/>
            <p:cNvCxnSpPr/>
            <p:nvPr/>
          </p:nvCxnSpPr>
          <p:spPr>
            <a:xfrm>
              <a:off x="3795849" y="2166150"/>
              <a:ext cx="3226200" cy="0"/>
            </a:xfrm>
            <a:prstGeom prst="straightConnector1">
              <a:avLst/>
            </a:prstGeom>
            <a:noFill/>
            <a:ln cap="flat" cmpd="sng" w="19050">
              <a:solidFill>
                <a:srgbClr val="AEB5B3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6" name="Google Shape;156;p13"/>
          <p:cNvGrpSpPr/>
          <p:nvPr/>
        </p:nvGrpSpPr>
        <p:grpSpPr>
          <a:xfrm>
            <a:off x="3103625" y="8000510"/>
            <a:ext cx="3918424" cy="166200"/>
            <a:chOff x="3103625" y="2082575"/>
            <a:chExt cx="3918424" cy="166200"/>
          </a:xfrm>
        </p:grpSpPr>
        <p:sp>
          <p:nvSpPr>
            <p:cNvPr id="157" name="Google Shape;157;p13"/>
            <p:cNvSpPr txBox="1"/>
            <p:nvPr/>
          </p:nvSpPr>
          <p:spPr>
            <a:xfrm>
              <a:off x="3103625" y="2082575"/>
              <a:ext cx="53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4</a:t>
              </a: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:00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58" name="Google Shape;158;p13"/>
            <p:cNvCxnSpPr/>
            <p:nvPr/>
          </p:nvCxnSpPr>
          <p:spPr>
            <a:xfrm>
              <a:off x="3795849" y="2166150"/>
              <a:ext cx="3226200" cy="0"/>
            </a:xfrm>
            <a:prstGeom prst="straightConnector1">
              <a:avLst/>
            </a:prstGeom>
            <a:noFill/>
            <a:ln cap="flat" cmpd="sng" w="19050">
              <a:solidFill>
                <a:srgbClr val="AEB5B3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9" name="Google Shape;159;p13"/>
          <p:cNvGrpSpPr/>
          <p:nvPr/>
        </p:nvGrpSpPr>
        <p:grpSpPr>
          <a:xfrm>
            <a:off x="3103625" y="9183987"/>
            <a:ext cx="3918424" cy="166200"/>
            <a:chOff x="3103625" y="2082575"/>
            <a:chExt cx="3918424" cy="166200"/>
          </a:xfrm>
        </p:grpSpPr>
        <p:sp>
          <p:nvSpPr>
            <p:cNvPr id="160" name="Google Shape;160;p13"/>
            <p:cNvSpPr txBox="1"/>
            <p:nvPr/>
          </p:nvSpPr>
          <p:spPr>
            <a:xfrm>
              <a:off x="3103625" y="2082575"/>
              <a:ext cx="533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6</a:t>
              </a:r>
              <a:r>
                <a:rPr lang="ru" sz="1200">
                  <a:solidFill>
                    <a:srgbClr val="313C39"/>
                  </a:solidFill>
                  <a:latin typeface="Spartan"/>
                  <a:ea typeface="Spartan"/>
                  <a:cs typeface="Spartan"/>
                  <a:sym typeface="Spartan"/>
                </a:rPr>
                <a:t>:00</a:t>
              </a:r>
              <a:endParaRPr sz="1200">
                <a:solidFill>
                  <a:srgbClr val="313C39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61" name="Google Shape;161;p13"/>
            <p:cNvCxnSpPr/>
            <p:nvPr/>
          </p:nvCxnSpPr>
          <p:spPr>
            <a:xfrm>
              <a:off x="3795849" y="2166150"/>
              <a:ext cx="3226200" cy="0"/>
            </a:xfrm>
            <a:prstGeom prst="straightConnector1">
              <a:avLst/>
            </a:prstGeom>
            <a:noFill/>
            <a:ln cap="flat" cmpd="sng" w="19050">
              <a:solidFill>
                <a:srgbClr val="AEB5B3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62" name="Google Shape;162;p13"/>
          <p:cNvCxnSpPr/>
          <p:nvPr/>
        </p:nvCxnSpPr>
        <p:spPr>
          <a:xfrm>
            <a:off x="3643500" y="1874750"/>
            <a:ext cx="0" cy="8280600"/>
          </a:xfrm>
          <a:prstGeom prst="straightConnector1">
            <a:avLst/>
          </a:prstGeom>
          <a:noFill/>
          <a:ln cap="flat" cmpd="sng" w="19050">
            <a:solidFill>
              <a:srgbClr val="AEB5B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