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Allison"/>
      <p:regular r:id="rId7"/>
    </p:embeddedFont>
    <p:embeddedFont>
      <p:font typeface="Kalam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0">
          <p15:clr>
            <a:srgbClr val="747775"/>
          </p15:clr>
        </p15:guide>
        <p15:guide id="2" pos="6395">
          <p15:clr>
            <a:srgbClr val="747775"/>
          </p15:clr>
        </p15:guide>
        <p15:guide id="3" pos="340">
          <p15:clr>
            <a:srgbClr val="747775"/>
          </p15:clr>
        </p15:guide>
        <p15:guide id="4" orient="horz" pos="45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0" orient="horz"/>
        <p:guide pos="6395"/>
        <p:guide pos="340"/>
        <p:guide pos="45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a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lison-regular.fntdata"/><Relationship Id="rId8" Type="http://schemas.openxmlformats.org/officeDocument/2006/relationships/font" Target="fonts/Kala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9536" y="-62793"/>
            <a:ext cx="7020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rgbClr val="1B2047"/>
                </a:solidFill>
                <a:latin typeface="Allison"/>
                <a:ea typeface="Allison"/>
                <a:cs typeface="Allison"/>
                <a:sym typeface="Allison"/>
              </a:rPr>
              <a:t>Dance Class Schedule</a:t>
            </a:r>
            <a:endParaRPr sz="8100">
              <a:solidFill>
                <a:srgbClr val="1B2047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38800" y="1346100"/>
            <a:ext cx="9613200" cy="461700"/>
          </a:xfrm>
          <a:prstGeom prst="rect">
            <a:avLst/>
          </a:prstGeom>
          <a:solidFill>
            <a:srgbClr val="1B20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543600" y="1828029"/>
            <a:ext cx="9611700" cy="0"/>
          </a:xfrm>
          <a:prstGeom prst="straightConnector1">
            <a:avLst/>
          </a:prstGeom>
          <a:noFill/>
          <a:ln cap="flat" cmpd="sng" w="38100">
            <a:solidFill>
              <a:srgbClr val="D4D7D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543600" y="6298664"/>
            <a:ext cx="9611700" cy="0"/>
          </a:xfrm>
          <a:prstGeom prst="straightConnector1">
            <a:avLst/>
          </a:prstGeom>
          <a:noFill/>
          <a:ln cap="flat" cmpd="sng" w="9525">
            <a:solidFill>
              <a:srgbClr val="D4D7DE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" name="Google Shape;58;p13"/>
          <p:cNvGrpSpPr/>
          <p:nvPr/>
        </p:nvGrpSpPr>
        <p:grpSpPr>
          <a:xfrm>
            <a:off x="543600" y="1346975"/>
            <a:ext cx="9611700" cy="5946000"/>
            <a:chOff x="543600" y="1346975"/>
            <a:chExt cx="9611700" cy="594600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2256175" y="1346975"/>
              <a:ext cx="6316325" cy="5946000"/>
              <a:chOff x="2256175" y="1346975"/>
              <a:chExt cx="6316325" cy="5946000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2256175" y="1346975"/>
                <a:ext cx="0" cy="594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4D7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3834075" y="1346975"/>
                <a:ext cx="0" cy="594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4D7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5411950" y="1346975"/>
                <a:ext cx="0" cy="594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4D7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6989825" y="1346975"/>
                <a:ext cx="0" cy="594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4D7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8572500" y="1346975"/>
                <a:ext cx="0" cy="594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4D7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5" name="Google Shape;65;p13"/>
            <p:cNvCxnSpPr/>
            <p:nvPr/>
          </p:nvCxnSpPr>
          <p:spPr>
            <a:xfrm>
              <a:off x="543600" y="2333318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543600" y="2828986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543600" y="3324655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543600" y="3820323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543600" y="4315991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43600" y="4811659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543600" y="5307327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543600" y="5802995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543600" y="6794332"/>
              <a:ext cx="9611700" cy="0"/>
            </a:xfrm>
            <a:prstGeom prst="straightConnector1">
              <a:avLst/>
            </a:prstGeom>
            <a:noFill/>
            <a:ln cap="flat" cmpd="sng" w="9525">
              <a:solidFill>
                <a:srgbClr val="D4D7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" name="Google Shape;74;p13"/>
          <p:cNvCxnSpPr/>
          <p:nvPr/>
        </p:nvCxnSpPr>
        <p:spPr>
          <a:xfrm>
            <a:off x="543600" y="7290000"/>
            <a:ext cx="9611700" cy="0"/>
          </a:xfrm>
          <a:prstGeom prst="straightConnector1">
            <a:avLst/>
          </a:prstGeom>
          <a:noFill/>
          <a:ln cap="flat" cmpd="sng" w="9525">
            <a:solidFill>
              <a:srgbClr val="D4D7DE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" name="Google Shape;75;p13"/>
          <p:cNvGrpSpPr/>
          <p:nvPr/>
        </p:nvGrpSpPr>
        <p:grpSpPr>
          <a:xfrm>
            <a:off x="610192" y="1430700"/>
            <a:ext cx="9545109" cy="292500"/>
            <a:chOff x="610192" y="1430700"/>
            <a:chExt cx="9545109" cy="2925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610192" y="1430700"/>
              <a:ext cx="1487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Hour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2255426" y="1430700"/>
              <a:ext cx="157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Monday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3834026" y="1430700"/>
              <a:ext cx="157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Tuesday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412626" y="1430700"/>
              <a:ext cx="157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Wednesday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991226" y="1430700"/>
              <a:ext cx="157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Thursday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8576701" y="1430700"/>
              <a:ext cx="157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chemeClr val="lt1"/>
                  </a:solidFill>
                  <a:latin typeface="Kalam"/>
                  <a:ea typeface="Kalam"/>
                  <a:cs typeface="Kalam"/>
                  <a:sym typeface="Kalam"/>
                </a:rPr>
                <a:t>Friday</a:t>
              </a:r>
              <a:endParaRPr sz="1900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91700" y="1995439"/>
            <a:ext cx="1664500" cy="184800"/>
            <a:chOff x="591700" y="1985775"/>
            <a:chExt cx="1664500" cy="1848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7:00 am - 8:00 am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BD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591700" y="2491413"/>
            <a:ext cx="1664500" cy="184800"/>
            <a:chOff x="591700" y="1985775"/>
            <a:chExt cx="1664500" cy="18480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8:00 am - 9:00 am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BD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591700" y="2987387"/>
            <a:ext cx="1664500" cy="184800"/>
            <a:chOff x="591700" y="1985775"/>
            <a:chExt cx="1664500" cy="184800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9:00 am - 10:00 am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BD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591700" y="3483360"/>
            <a:ext cx="1664500" cy="184800"/>
            <a:chOff x="591700" y="1985775"/>
            <a:chExt cx="1664500" cy="1848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10:00 am - 11:00 am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8B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591700" y="3979334"/>
            <a:ext cx="1664500" cy="184800"/>
            <a:chOff x="591700" y="1985775"/>
            <a:chExt cx="1664500" cy="1848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11:00 am - 12:00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8B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591700" y="4475307"/>
            <a:ext cx="1664500" cy="184800"/>
            <a:chOff x="591700" y="1985775"/>
            <a:chExt cx="1664500" cy="1848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12:00 pm - 1:00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8B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591700" y="4971281"/>
            <a:ext cx="1664500" cy="184800"/>
            <a:chOff x="591700" y="1985775"/>
            <a:chExt cx="1664500" cy="1848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1:00 pm - 2:00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566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591700" y="5467254"/>
            <a:ext cx="1664500" cy="184800"/>
            <a:chOff x="591700" y="1985775"/>
            <a:chExt cx="1664500" cy="184800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2:00 pm - 3:00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566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591700" y="5963228"/>
            <a:ext cx="1664500" cy="184800"/>
            <a:chOff x="591700" y="1985775"/>
            <a:chExt cx="1664500" cy="184800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3:00 pm - 4:00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F566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591700" y="6459201"/>
            <a:ext cx="1664500" cy="184800"/>
            <a:chOff x="591700" y="1985775"/>
            <a:chExt cx="1664500" cy="184800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4:00 pm - 5:00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C0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591700" y="6955175"/>
            <a:ext cx="1664500" cy="184800"/>
            <a:chOff x="591700" y="1985775"/>
            <a:chExt cx="1664500" cy="184800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863600" y="1985775"/>
              <a:ext cx="1392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1B2047"/>
                  </a:solidFill>
                  <a:latin typeface="Kalam"/>
                  <a:ea typeface="Kalam"/>
                  <a:cs typeface="Kalam"/>
                  <a:sym typeface="Kalam"/>
                </a:rPr>
                <a:t>5:00 pm - 6:00 pm</a:t>
              </a:r>
              <a:endParaRPr sz="1200">
                <a:solidFill>
                  <a:srgbClr val="1B2047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91700" y="1998825"/>
              <a:ext cx="158700" cy="158700"/>
            </a:xfrm>
            <a:prstGeom prst="ellipse">
              <a:avLst/>
            </a:prstGeom>
            <a:solidFill>
              <a:srgbClr val="C030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778" y="228786"/>
            <a:ext cx="3545526" cy="8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4">
            <a:alphaModFix amt="50000"/>
          </a:blip>
          <a:srcRect b="3772" l="0" r="0" t="0"/>
          <a:stretch/>
        </p:blipFill>
        <p:spPr>
          <a:xfrm>
            <a:off x="7548389" y="5004697"/>
            <a:ext cx="3037775" cy="238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