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92">
          <p15:clr>
            <a:srgbClr val="A4A3A4"/>
          </p15:clr>
        </p15:guide>
        <p15:guide id="2" pos="2289">
          <p15:clr>
            <a:srgbClr val="A4A3A4"/>
          </p15:clr>
        </p15:guide>
        <p15:guide id="3" pos="482">
          <p15:clr>
            <a:srgbClr val="9AA0A6"/>
          </p15:clr>
        </p15:guide>
        <p15:guide id="4" pos="4280">
          <p15:clr>
            <a:srgbClr val="9AA0A6"/>
          </p15:clr>
        </p15:guide>
        <p15:guide id="5" orient="horz" pos="6264">
          <p15:clr>
            <a:srgbClr val="9AA0A6"/>
          </p15:clr>
        </p15:guide>
        <p15:guide id="6" pos="21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92" orient="horz"/>
        <p:guide pos="2289"/>
        <p:guide pos="482"/>
        <p:guide pos="4280"/>
        <p:guide pos="6264" orient="horz"/>
        <p:guide pos="218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9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397250" y="628650"/>
            <a:ext cx="4765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DAILY PLANNER</a:t>
            </a:r>
            <a:endParaRPr sz="50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16500" y="1657350"/>
            <a:ext cx="1012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DATE :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2296500" y="1962150"/>
            <a:ext cx="2967000" cy="0"/>
          </a:xfrm>
          <a:prstGeom prst="straightConnector1">
            <a:avLst/>
          </a:prstGeom>
          <a:noFill/>
          <a:ln cap="flat" cmpd="sng" w="19050">
            <a:solidFill>
              <a:srgbClr val="E6ECF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/>
          <p:nvPr/>
        </p:nvSpPr>
        <p:spPr>
          <a:xfrm>
            <a:off x="769400" y="2209800"/>
            <a:ext cx="2657400" cy="2290800"/>
          </a:xfrm>
          <a:prstGeom prst="roundRect">
            <a:avLst>
              <a:gd fmla="val 6653" name="adj"/>
            </a:avLst>
          </a:prstGeom>
          <a:solidFill>
            <a:srgbClr val="C3D8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588800" y="2209800"/>
            <a:ext cx="3206100" cy="1300200"/>
          </a:xfrm>
          <a:prstGeom prst="roundRect">
            <a:avLst>
              <a:gd fmla="val 13186" name="adj"/>
            </a:avLst>
          </a:prstGeom>
          <a:solidFill>
            <a:srgbClr val="F8E4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588800" y="3671900"/>
            <a:ext cx="3206100" cy="4610100"/>
          </a:xfrm>
          <a:prstGeom prst="roundRect">
            <a:avLst>
              <a:gd fmla="val 5496" name="adj"/>
            </a:avLst>
          </a:prstGeom>
          <a:solidFill>
            <a:srgbClr val="DBEC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69400" y="4662500"/>
            <a:ext cx="2657400" cy="3619500"/>
          </a:xfrm>
          <a:prstGeom prst="roundRect">
            <a:avLst>
              <a:gd fmla="val 5735" name="adj"/>
            </a:avLst>
          </a:prstGeom>
          <a:solidFill>
            <a:srgbClr val="EDD8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765000" y="8443900"/>
            <a:ext cx="6030000" cy="1500300"/>
          </a:xfrm>
          <a:prstGeom prst="roundRect">
            <a:avLst>
              <a:gd fmla="val 9498" name="adj"/>
            </a:avLst>
          </a:prstGeom>
          <a:solidFill>
            <a:srgbClr val="AFC59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591850" y="2284200"/>
            <a:ext cx="1012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URGENT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218800" y="2284200"/>
            <a:ext cx="1946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GOAL FOR TODAY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134650" y="4751175"/>
            <a:ext cx="1926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APPOINTMENT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218800" y="3732000"/>
            <a:ext cx="1946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TASK LIST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159200" y="8513550"/>
            <a:ext cx="1926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NOTES :</a:t>
            </a:r>
            <a:endParaRPr b="1" sz="18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850" y="-69800"/>
            <a:ext cx="2201200" cy="167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3125" y="145350"/>
            <a:ext cx="566550" cy="47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7524" y="1041324"/>
            <a:ext cx="602583" cy="5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86650" y="2722662"/>
            <a:ext cx="1320975" cy="1151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7700" y="3541025"/>
            <a:ext cx="827335" cy="95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13650" y="6315075"/>
            <a:ext cx="800800" cy="19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8600" y="8700502"/>
            <a:ext cx="800800" cy="474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817334" y="9815700"/>
            <a:ext cx="2780766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1400" y="9783475"/>
            <a:ext cx="720550" cy="5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