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Cookie"/>
      <p:regular r:id="rId7"/>
    </p:embeddedFont>
    <p:embeddedFont>
      <p:font typeface="Kalnia Medium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747775"/>
          </p15:clr>
        </p15:guide>
        <p15:guide id="2" pos="447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447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KalniaMedium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okie-regular.fntdata"/><Relationship Id="rId8" Type="http://schemas.openxmlformats.org/officeDocument/2006/relationships/font" Target="fonts/KalniaMedium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8975" r="0" t="0"/>
          <a:stretch/>
        </p:blipFill>
        <p:spPr>
          <a:xfrm>
            <a:off x="0" y="137400"/>
            <a:ext cx="1165800" cy="1394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0" l="0" r="12111" t="0"/>
          <a:stretch/>
        </p:blipFill>
        <p:spPr>
          <a:xfrm>
            <a:off x="6427575" y="104200"/>
            <a:ext cx="1132425" cy="13944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" name="Google Shape;56;p13"/>
          <p:cNvGrpSpPr/>
          <p:nvPr/>
        </p:nvGrpSpPr>
        <p:grpSpPr>
          <a:xfrm>
            <a:off x="450000" y="1212200"/>
            <a:ext cx="6651055" cy="336902"/>
            <a:chOff x="450000" y="1212200"/>
            <a:chExt cx="6651055" cy="336902"/>
          </a:xfrm>
        </p:grpSpPr>
        <p:grpSp>
          <p:nvGrpSpPr>
            <p:cNvPr id="57" name="Google Shape;57;p13"/>
            <p:cNvGrpSpPr/>
            <p:nvPr/>
          </p:nvGrpSpPr>
          <p:grpSpPr>
            <a:xfrm>
              <a:off x="450000" y="1212202"/>
              <a:ext cx="2166600" cy="336900"/>
              <a:chOff x="450000" y="1212202"/>
              <a:chExt cx="2166600" cy="336900"/>
            </a:xfrm>
          </p:grpSpPr>
          <p:sp>
            <p:nvSpPr>
              <p:cNvPr id="58" name="Google Shape;58;p13"/>
              <p:cNvSpPr/>
              <p:nvPr/>
            </p:nvSpPr>
            <p:spPr>
              <a:xfrm>
                <a:off x="450000" y="1212202"/>
                <a:ext cx="2166600" cy="3369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" name="Google Shape;59;p13"/>
              <p:cNvSpPr txBox="1"/>
              <p:nvPr/>
            </p:nvSpPr>
            <p:spPr>
              <a:xfrm>
                <a:off x="513225" y="1288250"/>
                <a:ext cx="2031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Grade:</a:t>
                </a:r>
                <a:endParaRPr sz="1200">
                  <a:solidFill>
                    <a:schemeClr val="dk1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</p:txBody>
          </p:sp>
        </p:grpSp>
        <p:grpSp>
          <p:nvGrpSpPr>
            <p:cNvPr id="60" name="Google Shape;60;p13"/>
            <p:cNvGrpSpPr/>
            <p:nvPr/>
          </p:nvGrpSpPr>
          <p:grpSpPr>
            <a:xfrm>
              <a:off x="2741775" y="1212200"/>
              <a:ext cx="2117055" cy="336900"/>
              <a:chOff x="449992" y="1212202"/>
              <a:chExt cx="2210100" cy="336900"/>
            </a:xfrm>
          </p:grpSpPr>
          <p:sp>
            <p:nvSpPr>
              <p:cNvPr id="61" name="Google Shape;61;p13"/>
              <p:cNvSpPr/>
              <p:nvPr/>
            </p:nvSpPr>
            <p:spPr>
              <a:xfrm>
                <a:off x="449992" y="1212202"/>
                <a:ext cx="2210100" cy="3369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13"/>
              <p:cNvSpPr txBox="1"/>
              <p:nvPr/>
            </p:nvSpPr>
            <p:spPr>
              <a:xfrm>
                <a:off x="513230" y="1288252"/>
                <a:ext cx="2075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Subject:</a:t>
                </a:r>
                <a:endParaRPr sz="1200">
                  <a:solidFill>
                    <a:schemeClr val="dk1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</p:txBody>
          </p:sp>
        </p:grpSp>
        <p:grpSp>
          <p:nvGrpSpPr>
            <p:cNvPr id="63" name="Google Shape;63;p13"/>
            <p:cNvGrpSpPr/>
            <p:nvPr/>
          </p:nvGrpSpPr>
          <p:grpSpPr>
            <a:xfrm>
              <a:off x="4984000" y="1212200"/>
              <a:ext cx="2117055" cy="336900"/>
              <a:chOff x="449992" y="1212202"/>
              <a:chExt cx="2210100" cy="336900"/>
            </a:xfrm>
          </p:grpSpPr>
          <p:sp>
            <p:nvSpPr>
              <p:cNvPr id="64" name="Google Shape;64;p13"/>
              <p:cNvSpPr/>
              <p:nvPr/>
            </p:nvSpPr>
            <p:spPr>
              <a:xfrm>
                <a:off x="449992" y="1212202"/>
                <a:ext cx="2210100" cy="3369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513230" y="1288252"/>
                <a:ext cx="2075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Date:</a:t>
                </a:r>
                <a:endParaRPr sz="1200">
                  <a:solidFill>
                    <a:schemeClr val="dk1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</p:txBody>
          </p:sp>
        </p:grpSp>
      </p:grpSp>
      <p:sp>
        <p:nvSpPr>
          <p:cNvPr id="66" name="Google Shape;66;p13"/>
          <p:cNvSpPr txBox="1"/>
          <p:nvPr/>
        </p:nvSpPr>
        <p:spPr>
          <a:xfrm>
            <a:off x="691650" y="55515"/>
            <a:ext cx="61767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7200">
                <a:latin typeface="Cookie"/>
                <a:ea typeface="Cookie"/>
                <a:cs typeface="Cookie"/>
                <a:sym typeface="Cookie"/>
              </a:rPr>
              <a:t>Daily Lesson Plan</a:t>
            </a:r>
            <a:endParaRPr sz="7200"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67" name="Google Shape;67;p13"/>
          <p:cNvGrpSpPr/>
          <p:nvPr/>
        </p:nvGrpSpPr>
        <p:grpSpPr>
          <a:xfrm>
            <a:off x="450000" y="1725675"/>
            <a:ext cx="6651000" cy="336900"/>
            <a:chOff x="450000" y="1212200"/>
            <a:chExt cx="6651000" cy="336900"/>
          </a:xfrm>
        </p:grpSpPr>
        <p:sp>
          <p:nvSpPr>
            <p:cNvPr id="68" name="Google Shape;68;p13"/>
            <p:cNvSpPr/>
            <p:nvPr/>
          </p:nvSpPr>
          <p:spPr>
            <a:xfrm>
              <a:off x="450000" y="1212200"/>
              <a:ext cx="6651000" cy="3369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513225" y="1288250"/>
              <a:ext cx="6526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dk1"/>
                  </a:solidFill>
                  <a:latin typeface="Kalnia Medium"/>
                  <a:ea typeface="Kalnia Medium"/>
                  <a:cs typeface="Kalnia Medium"/>
                  <a:sym typeface="Kalnia Medium"/>
                </a:rPr>
                <a:t>Lesson Topic:</a:t>
              </a:r>
              <a:endParaRPr sz="1200">
                <a:solidFill>
                  <a:schemeClr val="dk1"/>
                </a:solidFill>
                <a:latin typeface="Kalnia Medium"/>
                <a:ea typeface="Kalnia Medium"/>
                <a:cs typeface="Kalnia Medium"/>
                <a:sym typeface="Kalnia Medium"/>
              </a:endParaRPr>
            </a:p>
          </p:txBody>
        </p:sp>
      </p:grpSp>
      <p:grpSp>
        <p:nvGrpSpPr>
          <p:cNvPr id="70" name="Google Shape;70;p13"/>
          <p:cNvGrpSpPr/>
          <p:nvPr/>
        </p:nvGrpSpPr>
        <p:grpSpPr>
          <a:xfrm>
            <a:off x="450000" y="2239150"/>
            <a:ext cx="6651000" cy="1506900"/>
            <a:chOff x="450000" y="2239150"/>
            <a:chExt cx="6651000" cy="1506900"/>
          </a:xfrm>
        </p:grpSpPr>
        <p:sp>
          <p:nvSpPr>
            <p:cNvPr id="71" name="Google Shape;71;p13"/>
            <p:cNvSpPr/>
            <p:nvPr/>
          </p:nvSpPr>
          <p:spPr>
            <a:xfrm>
              <a:off x="450000" y="2239150"/>
              <a:ext cx="6651000" cy="15069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513225" y="2315200"/>
              <a:ext cx="6521100" cy="1349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dk1"/>
                  </a:solidFill>
                  <a:latin typeface="Kalnia Medium"/>
                  <a:ea typeface="Kalnia Medium"/>
                  <a:cs typeface="Kalnia Medium"/>
                  <a:sym typeface="Kalnia Medium"/>
                </a:rPr>
                <a:t>Learning Objectives:</a:t>
              </a:r>
              <a:endParaRPr sz="1200">
                <a:solidFill>
                  <a:schemeClr val="dk1"/>
                </a:solidFill>
                <a:latin typeface="Kalnia Medium"/>
                <a:ea typeface="Kalnia Medium"/>
                <a:cs typeface="Kalnia Medium"/>
                <a:sym typeface="Kalnia Medium"/>
              </a:endParaRPr>
            </a:p>
          </p:txBody>
        </p:sp>
      </p:grpSp>
      <p:grpSp>
        <p:nvGrpSpPr>
          <p:cNvPr id="73" name="Google Shape;73;p13"/>
          <p:cNvGrpSpPr/>
          <p:nvPr/>
        </p:nvGrpSpPr>
        <p:grpSpPr>
          <a:xfrm>
            <a:off x="454500" y="3922625"/>
            <a:ext cx="6655500" cy="1425600"/>
            <a:chOff x="454500" y="3922625"/>
            <a:chExt cx="6655500" cy="1425600"/>
          </a:xfrm>
        </p:grpSpPr>
        <p:grpSp>
          <p:nvGrpSpPr>
            <p:cNvPr id="74" name="Google Shape;74;p13"/>
            <p:cNvGrpSpPr/>
            <p:nvPr/>
          </p:nvGrpSpPr>
          <p:grpSpPr>
            <a:xfrm>
              <a:off x="454500" y="3922625"/>
              <a:ext cx="3267600" cy="1425600"/>
              <a:chOff x="454500" y="3922625"/>
              <a:chExt cx="3267600" cy="1425600"/>
            </a:xfrm>
          </p:grpSpPr>
          <p:sp>
            <p:nvSpPr>
              <p:cNvPr id="75" name="Google Shape;75;p13"/>
              <p:cNvSpPr/>
              <p:nvPr/>
            </p:nvSpPr>
            <p:spPr>
              <a:xfrm>
                <a:off x="454500" y="3922625"/>
                <a:ext cx="3267600" cy="1425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517725" y="3998675"/>
                <a:ext cx="3138000" cy="128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Materials Needed:</a:t>
                </a:r>
                <a:endParaRPr sz="1200">
                  <a:solidFill>
                    <a:schemeClr val="dk1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</p:txBody>
          </p:sp>
        </p:grpSp>
        <p:grpSp>
          <p:nvGrpSpPr>
            <p:cNvPr id="77" name="Google Shape;77;p13"/>
            <p:cNvGrpSpPr/>
            <p:nvPr/>
          </p:nvGrpSpPr>
          <p:grpSpPr>
            <a:xfrm>
              <a:off x="3842400" y="3922625"/>
              <a:ext cx="3267600" cy="1425600"/>
              <a:chOff x="454500" y="3922625"/>
              <a:chExt cx="3267600" cy="1425600"/>
            </a:xfrm>
          </p:grpSpPr>
          <p:sp>
            <p:nvSpPr>
              <p:cNvPr id="78" name="Google Shape;78;p13"/>
              <p:cNvSpPr/>
              <p:nvPr/>
            </p:nvSpPr>
            <p:spPr>
              <a:xfrm>
                <a:off x="454500" y="3922625"/>
                <a:ext cx="3267600" cy="1425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517725" y="3998675"/>
                <a:ext cx="3138000" cy="128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Hook / Intro:</a:t>
                </a:r>
                <a:endParaRPr sz="1200">
                  <a:solidFill>
                    <a:schemeClr val="dk1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</p:txBody>
          </p:sp>
        </p:grpSp>
      </p:grpSp>
      <p:grpSp>
        <p:nvGrpSpPr>
          <p:cNvPr id="80" name="Google Shape;80;p13"/>
          <p:cNvGrpSpPr/>
          <p:nvPr/>
        </p:nvGrpSpPr>
        <p:grpSpPr>
          <a:xfrm>
            <a:off x="454500" y="5524800"/>
            <a:ext cx="6651000" cy="3177300"/>
            <a:chOff x="454500" y="5524800"/>
            <a:chExt cx="6651000" cy="3177300"/>
          </a:xfrm>
        </p:grpSpPr>
        <p:sp>
          <p:nvSpPr>
            <p:cNvPr id="81" name="Google Shape;81;p13"/>
            <p:cNvSpPr/>
            <p:nvPr/>
          </p:nvSpPr>
          <p:spPr>
            <a:xfrm>
              <a:off x="454500" y="5524800"/>
              <a:ext cx="6651000" cy="3177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517725" y="5600850"/>
              <a:ext cx="6519900" cy="303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dk1"/>
                  </a:solidFill>
                  <a:latin typeface="Kalnia Medium"/>
                  <a:ea typeface="Kalnia Medium"/>
                  <a:cs typeface="Kalnia Medium"/>
                  <a:sym typeface="Kalnia Medium"/>
                </a:rPr>
                <a:t>Lesson Structure:</a:t>
              </a:r>
              <a:endParaRPr sz="1200">
                <a:solidFill>
                  <a:schemeClr val="dk1"/>
                </a:solidFill>
                <a:latin typeface="Kalnia Medium"/>
                <a:ea typeface="Kalnia Medium"/>
                <a:cs typeface="Kalnia Medium"/>
                <a:sym typeface="Kalnia Medium"/>
              </a:endParaRPr>
            </a:p>
          </p:txBody>
        </p:sp>
      </p:grpSp>
      <p:grpSp>
        <p:nvGrpSpPr>
          <p:cNvPr id="83" name="Google Shape;83;p13"/>
          <p:cNvGrpSpPr/>
          <p:nvPr/>
        </p:nvGrpSpPr>
        <p:grpSpPr>
          <a:xfrm>
            <a:off x="454500" y="8878675"/>
            <a:ext cx="6651000" cy="1425600"/>
            <a:chOff x="454500" y="8878675"/>
            <a:chExt cx="6651000" cy="1425600"/>
          </a:xfrm>
        </p:grpSpPr>
        <p:sp>
          <p:nvSpPr>
            <p:cNvPr id="84" name="Google Shape;84;p13"/>
            <p:cNvSpPr/>
            <p:nvPr/>
          </p:nvSpPr>
          <p:spPr>
            <a:xfrm>
              <a:off x="454500" y="8878675"/>
              <a:ext cx="6651000" cy="1425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517725" y="8954725"/>
              <a:ext cx="6519900" cy="126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dk1"/>
                  </a:solidFill>
                  <a:latin typeface="Kalnia Medium"/>
                  <a:ea typeface="Kalnia Medium"/>
                  <a:cs typeface="Kalnia Medium"/>
                  <a:sym typeface="Kalnia Medium"/>
                </a:rPr>
                <a:t>Lesson Closure:</a:t>
              </a:r>
              <a:endParaRPr sz="1200">
                <a:solidFill>
                  <a:schemeClr val="dk1"/>
                </a:solidFill>
                <a:latin typeface="Kalnia Medium"/>
                <a:ea typeface="Kalnia Medium"/>
                <a:cs typeface="Kalnia Medium"/>
                <a:sym typeface="Kalnia Medium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