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Roboto Medium"/>
      <p:regular r:id="rId11"/>
      <p:bold r:id="rId12"/>
      <p:italic r:id="rId13"/>
      <p:boldItalic r:id="rId14"/>
    </p:embeddedFont>
    <p:embeddedFont>
      <p:font typeface="Josefi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3">
          <p15:clr>
            <a:srgbClr val="A4A3A4"/>
          </p15:clr>
        </p15:guide>
        <p15:guide id="2" pos="2006">
          <p15:clr>
            <a:srgbClr val="A4A3A4"/>
          </p15:clr>
        </p15:guide>
        <p15:guide id="3" pos="227">
          <p15:clr>
            <a:srgbClr val="9AA0A6"/>
          </p15:clr>
        </p15:guide>
        <p15:guide id="4" pos="510">
          <p15:clr>
            <a:srgbClr val="9AA0A6"/>
          </p15:clr>
        </p15:guide>
        <p15:guide id="5" orient="horz" pos="2098">
          <p15:clr>
            <a:srgbClr val="9AA0A6"/>
          </p15:clr>
        </p15:guide>
        <p15:guide id="6" orient="horz" pos="31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3" orient="horz"/>
        <p:guide pos="2006"/>
        <p:guide pos="227"/>
        <p:guide pos="510"/>
        <p:guide pos="2098" orient="horz"/>
        <p:guide pos="317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edium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RobotoMedium-italic.fntdata"/><Relationship Id="rId12" Type="http://schemas.openxmlformats.org/officeDocument/2006/relationships/font" Target="fonts/Roboto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5" Type="http://schemas.openxmlformats.org/officeDocument/2006/relationships/font" Target="fonts/JosefinSans-regular.fntdata"/><Relationship Id="rId14" Type="http://schemas.openxmlformats.org/officeDocument/2006/relationships/font" Target="fonts/RobotoMedium-boldItalic.fntdata"/><Relationship Id="rId17" Type="http://schemas.openxmlformats.org/officeDocument/2006/relationships/font" Target="fonts/JosefinSans-italic.fntdata"/><Relationship Id="rId16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JosefinSans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3226300"/>
            <a:ext cx="7560000" cy="7515300"/>
          </a:xfrm>
          <a:prstGeom prst="rect">
            <a:avLst/>
          </a:prstGeom>
          <a:solidFill>
            <a:srgbClr val="6AB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"/>
            <a:ext cx="7560003" cy="322629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11576" y="407125"/>
            <a:ext cx="321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9 Days Trip</a:t>
            </a:r>
            <a:endParaRPr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33637" y="857064"/>
            <a:ext cx="3218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Japan</a:t>
            </a:r>
            <a:endParaRPr b="1" sz="6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Itinerary</a:t>
            </a:r>
            <a:endParaRPr b="1" sz="6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57000" y="2735500"/>
            <a:ext cx="6846000" cy="7404900"/>
          </a:xfrm>
          <a:prstGeom prst="roundRect">
            <a:avLst>
              <a:gd fmla="val 55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3"/>
          <p:cNvGrpSpPr/>
          <p:nvPr/>
        </p:nvGrpSpPr>
        <p:grpSpPr>
          <a:xfrm>
            <a:off x="780525" y="3269538"/>
            <a:ext cx="1816200" cy="1816200"/>
            <a:chOff x="780525" y="3269538"/>
            <a:chExt cx="1816200" cy="1816200"/>
          </a:xfrm>
        </p:grpSpPr>
        <p:sp>
          <p:nvSpPr>
            <p:cNvPr id="60" name="Google Shape;60;p13"/>
            <p:cNvSpPr/>
            <p:nvPr/>
          </p:nvSpPr>
          <p:spPr>
            <a:xfrm>
              <a:off x="780525" y="3269538"/>
              <a:ext cx="1816200" cy="181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0025" rotWithShape="0" algn="bl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3636" y="3322646"/>
              <a:ext cx="1710000" cy="171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3"/>
          <p:cNvGrpSpPr/>
          <p:nvPr/>
        </p:nvGrpSpPr>
        <p:grpSpPr>
          <a:xfrm>
            <a:off x="3191425" y="3325543"/>
            <a:ext cx="2853300" cy="456000"/>
            <a:chOff x="3191425" y="2813550"/>
            <a:chExt cx="2853300" cy="456000"/>
          </a:xfrm>
        </p:grpSpPr>
        <p:sp>
          <p:nvSpPr>
            <p:cNvPr id="63" name="Google Shape;63;p13"/>
            <p:cNvSpPr/>
            <p:nvPr/>
          </p:nvSpPr>
          <p:spPr>
            <a:xfrm>
              <a:off x="3191425" y="2813550"/>
              <a:ext cx="2853300" cy="456000"/>
            </a:xfrm>
            <a:prstGeom prst="roundRect">
              <a:avLst>
                <a:gd fmla="val 50000" name="adj"/>
              </a:avLst>
            </a:prstGeom>
            <a:solidFill>
              <a:srgbClr val="DC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CEBEB"/>
                </a:solidFill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191425" y="2813550"/>
              <a:ext cx="1419300" cy="456000"/>
            </a:xfrm>
            <a:prstGeom prst="roundRect">
              <a:avLst>
                <a:gd fmla="val 50000" name="adj"/>
              </a:avLst>
            </a:prstGeom>
            <a:solidFill>
              <a:srgbClr val="8BB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4797146" y="3399346"/>
            <a:ext cx="124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Roboto Medium"/>
                <a:ea typeface="Roboto Medium"/>
                <a:cs typeface="Roboto Medium"/>
                <a:sym typeface="Roboto Medium"/>
              </a:rPr>
              <a:t>Tokyo</a:t>
            </a:r>
            <a:endParaRPr sz="21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373246" y="3399346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Day 1 - 3      </a:t>
            </a:r>
            <a:endParaRPr sz="2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3375063" y="3928800"/>
            <a:ext cx="3551916" cy="1125907"/>
            <a:chOff x="3375063" y="3928800"/>
            <a:chExt cx="3551916" cy="1125907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3375273" y="3928800"/>
              <a:ext cx="3551609" cy="200100"/>
              <a:chOff x="3375262" y="3928800"/>
              <a:chExt cx="2780778" cy="2001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3375262" y="3928800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09:00 -  12:00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4494939" y="3928800"/>
                <a:ext cx="16611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Meiji Shrine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3375063" y="4237400"/>
              <a:ext cx="3544156" cy="200100"/>
              <a:chOff x="3375259" y="3928798"/>
              <a:chExt cx="2740609" cy="2001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3375259" y="3928798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12:00  -  15:00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4489268" y="3928798"/>
                <a:ext cx="1626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Sensō-ji Temple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3375255" y="4546000"/>
              <a:ext cx="3551720" cy="200105"/>
              <a:chOff x="3375255" y="3928795"/>
              <a:chExt cx="3551720" cy="200105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15:00  -  18:00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4804775" y="3928795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Tokyo National Museum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3375255" y="4854607"/>
              <a:ext cx="3551724" cy="200100"/>
              <a:chOff x="3375255" y="3928800"/>
              <a:chExt cx="3551724" cy="20010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18:00  -  21:00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4804779" y="3928800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Edo-Tokyo Museums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</p:grpSp>
      <p:grpSp>
        <p:nvGrpSpPr>
          <p:cNvPr id="80" name="Google Shape;80;p13"/>
          <p:cNvGrpSpPr/>
          <p:nvPr/>
        </p:nvGrpSpPr>
        <p:grpSpPr>
          <a:xfrm>
            <a:off x="3191425" y="5556429"/>
            <a:ext cx="2853300" cy="456000"/>
            <a:chOff x="3191425" y="2813550"/>
            <a:chExt cx="2853300" cy="456000"/>
          </a:xfrm>
        </p:grpSpPr>
        <p:sp>
          <p:nvSpPr>
            <p:cNvPr id="81" name="Google Shape;81;p13"/>
            <p:cNvSpPr/>
            <p:nvPr/>
          </p:nvSpPr>
          <p:spPr>
            <a:xfrm>
              <a:off x="3191425" y="2813550"/>
              <a:ext cx="2853300" cy="456000"/>
            </a:xfrm>
            <a:prstGeom prst="roundRect">
              <a:avLst>
                <a:gd fmla="val 50000" name="adj"/>
              </a:avLst>
            </a:prstGeom>
            <a:solidFill>
              <a:srgbClr val="DC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CEBEB"/>
                </a:solidFill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191425" y="2813550"/>
              <a:ext cx="1419300" cy="456000"/>
            </a:xfrm>
            <a:prstGeom prst="roundRect">
              <a:avLst>
                <a:gd fmla="val 50000" name="adj"/>
              </a:avLst>
            </a:prstGeom>
            <a:solidFill>
              <a:srgbClr val="8BB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3"/>
          <p:cNvSpPr txBox="1"/>
          <p:nvPr/>
        </p:nvSpPr>
        <p:spPr>
          <a:xfrm>
            <a:off x="4797146" y="5630232"/>
            <a:ext cx="124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Roboto Medium"/>
                <a:ea typeface="Roboto Medium"/>
                <a:cs typeface="Roboto Medium"/>
                <a:sym typeface="Roboto Medium"/>
              </a:rPr>
              <a:t>Osaka</a:t>
            </a:r>
            <a:endParaRPr sz="21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373246" y="5630232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Day 4 - 6</a:t>
            </a:r>
            <a:endParaRPr sz="2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3375063" y="6159686"/>
            <a:ext cx="3551916" cy="1125907"/>
            <a:chOff x="3375063" y="3928800"/>
            <a:chExt cx="3551916" cy="1125907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3375273" y="3928800"/>
              <a:ext cx="3551609" cy="200100"/>
              <a:chOff x="3375262" y="3928800"/>
              <a:chExt cx="2780778" cy="2001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3375262" y="3928800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09:00 -  12:00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4494939" y="3928800"/>
                <a:ext cx="16611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Osaka Castle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375063" y="4237400"/>
              <a:ext cx="3544156" cy="200100"/>
              <a:chOff x="3375259" y="3928798"/>
              <a:chExt cx="2740609" cy="2001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3375259" y="3928798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12:00  -  15:00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4489268" y="3928798"/>
                <a:ext cx="1626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Shitennō-ji Temple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3375255" y="4546000"/>
              <a:ext cx="3551720" cy="200105"/>
              <a:chOff x="3375255" y="3928795"/>
              <a:chExt cx="3551720" cy="200105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15:00  -  18:00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4804775" y="3928795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Osaka Aquarium Kaiyukan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3375255" y="4854607"/>
              <a:ext cx="3551724" cy="200100"/>
              <a:chOff x="3375255" y="3928800"/>
              <a:chExt cx="3551724" cy="2001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18:00  -  21:00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4804779" y="3928800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The Kobe Port Tower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>
            <a:off x="3191425" y="7779950"/>
            <a:ext cx="2853300" cy="456000"/>
            <a:chOff x="3191425" y="2813550"/>
            <a:chExt cx="2853300" cy="456000"/>
          </a:xfrm>
        </p:grpSpPr>
        <p:sp>
          <p:nvSpPr>
            <p:cNvPr id="99" name="Google Shape;99;p13"/>
            <p:cNvSpPr/>
            <p:nvPr/>
          </p:nvSpPr>
          <p:spPr>
            <a:xfrm>
              <a:off x="3191425" y="2813550"/>
              <a:ext cx="2853300" cy="456000"/>
            </a:xfrm>
            <a:prstGeom prst="roundRect">
              <a:avLst>
                <a:gd fmla="val 50000" name="adj"/>
              </a:avLst>
            </a:prstGeom>
            <a:solidFill>
              <a:srgbClr val="DC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CEBEB"/>
                </a:solidFill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191425" y="2813550"/>
              <a:ext cx="1419300" cy="456000"/>
            </a:xfrm>
            <a:prstGeom prst="roundRect">
              <a:avLst>
                <a:gd fmla="val 50000" name="adj"/>
              </a:avLst>
            </a:prstGeom>
            <a:solidFill>
              <a:srgbClr val="8BB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 txBox="1"/>
          <p:nvPr/>
        </p:nvSpPr>
        <p:spPr>
          <a:xfrm>
            <a:off x="4797146" y="7853754"/>
            <a:ext cx="124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Roboto Medium"/>
                <a:ea typeface="Roboto Medium"/>
                <a:cs typeface="Roboto Medium"/>
                <a:sym typeface="Roboto Medium"/>
              </a:rPr>
              <a:t>Fukuoka</a:t>
            </a:r>
            <a:endParaRPr sz="21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373246" y="7853754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Day 7 - 9</a:t>
            </a:r>
            <a:endParaRPr sz="2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03" name="Google Shape;103;p13"/>
          <p:cNvGrpSpPr/>
          <p:nvPr/>
        </p:nvGrpSpPr>
        <p:grpSpPr>
          <a:xfrm>
            <a:off x="3375063" y="8383207"/>
            <a:ext cx="3551916" cy="1125907"/>
            <a:chOff x="3375063" y="3928800"/>
            <a:chExt cx="3551916" cy="1125907"/>
          </a:xfrm>
        </p:grpSpPr>
        <p:grpSp>
          <p:nvGrpSpPr>
            <p:cNvPr id="104" name="Google Shape;104;p13"/>
            <p:cNvGrpSpPr/>
            <p:nvPr/>
          </p:nvGrpSpPr>
          <p:grpSpPr>
            <a:xfrm>
              <a:off x="3375273" y="3928800"/>
              <a:ext cx="3551609" cy="200100"/>
              <a:chOff x="3375262" y="3928800"/>
              <a:chExt cx="2780778" cy="200100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3375262" y="3928800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09:00 -  12:00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4494939" y="3928800"/>
                <a:ext cx="16611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Fukuoka Castle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3375063" y="4237400"/>
              <a:ext cx="3544156" cy="200100"/>
              <a:chOff x="3375259" y="3928798"/>
              <a:chExt cx="2740609" cy="200100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3375259" y="3928798"/>
                <a:ext cx="97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12:00  -  15:00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4489268" y="3928798"/>
                <a:ext cx="1626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Kyūshū National Museum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3375255" y="4546000"/>
              <a:ext cx="3551720" cy="200105"/>
              <a:chOff x="3375255" y="3928795"/>
              <a:chExt cx="3551720" cy="200105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15:00  -  18:00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4804775" y="3928795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Ōhori Park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3375255" y="4854607"/>
              <a:ext cx="3551724" cy="200100"/>
              <a:chOff x="3375255" y="3928800"/>
              <a:chExt cx="3551724" cy="200100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3375255" y="3928800"/>
                <a:ext cx="1247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8BBBCE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18:00  -  21:00</a:t>
                </a:r>
                <a:endParaRPr sz="1300">
                  <a:solidFill>
                    <a:srgbClr val="8BBBCE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4804779" y="3928800"/>
                <a:ext cx="2122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Fukuoka Art Museum</a:t>
                </a:r>
                <a:endParaRPr sz="13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</p:grpSp>
      <p:grpSp>
        <p:nvGrpSpPr>
          <p:cNvPr id="116" name="Google Shape;116;p13"/>
          <p:cNvGrpSpPr/>
          <p:nvPr/>
        </p:nvGrpSpPr>
        <p:grpSpPr>
          <a:xfrm>
            <a:off x="780525" y="5500423"/>
            <a:ext cx="1816200" cy="1816200"/>
            <a:chOff x="780525" y="5500423"/>
            <a:chExt cx="1816200" cy="1816200"/>
          </a:xfrm>
        </p:grpSpPr>
        <p:sp>
          <p:nvSpPr>
            <p:cNvPr id="117" name="Google Shape;117;p13"/>
            <p:cNvSpPr/>
            <p:nvPr/>
          </p:nvSpPr>
          <p:spPr>
            <a:xfrm>
              <a:off x="780525" y="5500423"/>
              <a:ext cx="1816200" cy="181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0025" rotWithShape="0" algn="bl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Google Shape;11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29948" y="5553536"/>
              <a:ext cx="1710000" cy="171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13"/>
          <p:cNvGrpSpPr/>
          <p:nvPr/>
        </p:nvGrpSpPr>
        <p:grpSpPr>
          <a:xfrm>
            <a:off x="780525" y="7723948"/>
            <a:ext cx="1816200" cy="1816200"/>
            <a:chOff x="780525" y="7723948"/>
            <a:chExt cx="1816200" cy="1816200"/>
          </a:xfrm>
        </p:grpSpPr>
        <p:sp>
          <p:nvSpPr>
            <p:cNvPr id="120" name="Google Shape;120;p13"/>
            <p:cNvSpPr/>
            <p:nvPr/>
          </p:nvSpPr>
          <p:spPr>
            <a:xfrm>
              <a:off x="780525" y="7723948"/>
              <a:ext cx="1816200" cy="181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0025" rotWithShape="0" algn="bl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29950" y="7777050"/>
              <a:ext cx="1710000" cy="171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