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Caveat"/>
      <p:regular r:id="rId36"/>
      <p:bold r:id="rId37"/>
    </p:embeddedFont>
    <p:embeddedFont>
      <p:font typeface="Boogaloo"/>
      <p:regular r:id="rId38"/>
    </p:embeddedFont>
    <p:embeddedFont>
      <p:font typeface="PT Sans Narrow"/>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4">
          <p15:clr>
            <a:srgbClr val="747775"/>
          </p15:clr>
        </p15:guide>
        <p15:guide id="2" pos="530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4"/>
        <p:guide pos="530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ansNarrow-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aveat-bold.fntdata"/><Relationship Id="rId14" Type="http://schemas.openxmlformats.org/officeDocument/2006/relationships/slide" Target="slides/slide9.xml"/><Relationship Id="rId36" Type="http://schemas.openxmlformats.org/officeDocument/2006/relationships/font" Target="fonts/Caveat-regular.fntdata"/><Relationship Id="rId17" Type="http://schemas.openxmlformats.org/officeDocument/2006/relationships/slide" Target="slides/slide12.xml"/><Relationship Id="rId39" Type="http://schemas.openxmlformats.org/officeDocument/2006/relationships/font" Target="fonts/PTSansNarrow-regular.fntdata"/><Relationship Id="rId16" Type="http://schemas.openxmlformats.org/officeDocument/2006/relationships/slide" Target="slides/slide11.xml"/><Relationship Id="rId38" Type="http://schemas.openxmlformats.org/officeDocument/2006/relationships/font" Target="fonts/Boogalo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0483d5fd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80483d5fd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0483d5fd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0483d5fd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80483d5fd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80483d5fd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80483d5fd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80483d5fd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0483d5fd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0483d5fd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80483d5fd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80483d5fd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80483d5fd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80483d5fd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80483d5fd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80483d5fd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0483d5fd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80483d5fd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80483d5fd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80483d5fd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80483d5fd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80483d5fd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80483d5fd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80483d5fd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80483d5fd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80483d5fd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80483d5fd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80483d5fd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80483d5fd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80483d5fd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80483d5fd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280483d5fd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80483d5fd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280483d5fd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80483d5fd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80483d5fd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80483d5fd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280483d5fd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80483d5fd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280483d5fd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80483d5fd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280483d5fd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80483d5fd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80483d5fd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80483d5fd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280483d5fd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80483d5fd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80483d5fd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0483d5fd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0483d5f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0483d5fd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0483d5fd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0483d5fd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0483d5fd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80483d5fd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0483d5fd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80483d5fd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80483d5fd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7.png"/><Relationship Id="rId11" Type="http://schemas.openxmlformats.org/officeDocument/2006/relationships/image" Target="../media/image3.png"/><Relationship Id="rId10"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6.png"/><Relationship Id="rId7" Type="http://schemas.openxmlformats.org/officeDocument/2006/relationships/image" Target="../media/image6.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1.png"/><Relationship Id="rId4" Type="http://schemas.openxmlformats.org/officeDocument/2006/relationships/image" Target="../media/image66.png"/><Relationship Id="rId11" Type="http://schemas.openxmlformats.org/officeDocument/2006/relationships/image" Target="../media/image5.png"/><Relationship Id="rId10" Type="http://schemas.openxmlformats.org/officeDocument/2006/relationships/image" Target="../media/image26.png"/><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5.png"/><Relationship Id="rId4" Type="http://schemas.openxmlformats.org/officeDocument/2006/relationships/image" Target="../media/image79.png"/><Relationship Id="rId5" Type="http://schemas.openxmlformats.org/officeDocument/2006/relationships/image" Target="../media/image76.png"/><Relationship Id="rId6" Type="http://schemas.openxmlformats.org/officeDocument/2006/relationships/image" Target="../media/image7.png"/><Relationship Id="rId7"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7.png"/><Relationship Id="rId5" Type="http://schemas.openxmlformats.org/officeDocument/2006/relationships/image" Target="../media/image49.png"/><Relationship Id="rId6" Type="http://schemas.openxmlformats.org/officeDocument/2006/relationships/image" Target="../media/image79.png"/><Relationship Id="rId7" Type="http://schemas.openxmlformats.org/officeDocument/2006/relationships/image" Target="../media/image25.png"/><Relationship Id="rId8"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3.png"/><Relationship Id="rId8"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60.png"/><Relationship Id="rId10"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30.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12.jpg"/><Relationship Id="rId9"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13.png"/><Relationship Id="rId5" Type="http://schemas.openxmlformats.org/officeDocument/2006/relationships/image" Target="../media/image128.png"/><Relationship Id="rId6" Type="http://schemas.openxmlformats.org/officeDocument/2006/relationships/image" Target="../media/image25.png"/><Relationship Id="rId7" Type="http://schemas.openxmlformats.org/officeDocument/2006/relationships/image" Target="../media/image1.png"/><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0.png"/><Relationship Id="rId7" Type="http://schemas.openxmlformats.org/officeDocument/2006/relationships/image" Target="../media/image2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8.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156.png"/><Relationship Id="rId7" Type="http://schemas.openxmlformats.org/officeDocument/2006/relationships/image" Target="../media/image25.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5.png"/><Relationship Id="rId11" Type="http://schemas.openxmlformats.org/officeDocument/2006/relationships/image" Target="../media/image13.png"/><Relationship Id="rId10"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25.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26.png"/><Relationship Id="rId8"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2.png"/><Relationship Id="rId4" Type="http://schemas.openxmlformats.org/officeDocument/2006/relationships/image" Target="../media/image25.png"/><Relationship Id="rId10" Type="http://schemas.openxmlformats.org/officeDocument/2006/relationships/image" Target="../media/image13.png"/><Relationship Id="rId9"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8.png"/><Relationship Id="rId10" Type="http://schemas.openxmlformats.org/officeDocument/2006/relationships/image" Target="../media/image16.png"/><Relationship Id="rId9"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6.png"/><Relationship Id="rId7" Type="http://schemas.openxmlformats.org/officeDocument/2006/relationships/image" Target="../media/image3.png"/><Relationship Id="rId8"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8.png"/><Relationship Id="rId4" Type="http://schemas.openxmlformats.org/officeDocument/2006/relationships/image" Target="../media/image28.png"/><Relationship Id="rId9"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49.png"/><Relationship Id="rId8"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73.png"/><Relationship Id="rId11" Type="http://schemas.openxmlformats.org/officeDocument/2006/relationships/image" Target="../media/image13.png"/><Relationship Id="rId10" Type="http://schemas.openxmlformats.org/officeDocument/2006/relationships/image" Target="../media/image26.png"/><Relationship Id="rId9" Type="http://schemas.openxmlformats.org/officeDocument/2006/relationships/image" Target="../media/image7.png"/><Relationship Id="rId5" Type="http://schemas.openxmlformats.org/officeDocument/2006/relationships/image" Target="../media/image71.png"/><Relationship Id="rId6" Type="http://schemas.openxmlformats.org/officeDocument/2006/relationships/image" Target="../media/image25.png"/><Relationship Id="rId7" Type="http://schemas.openxmlformats.org/officeDocument/2006/relationships/image" Target="../media/image6.png"/><Relationship Id="rId8"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26.png"/><Relationship Id="rId8"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11.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0.png"/><Relationship Id="rId8"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8.png"/><Relationship Id="rId4" Type="http://schemas.openxmlformats.org/officeDocument/2006/relationships/image" Target="../media/image25.png"/><Relationship Id="rId9" Type="http://schemas.openxmlformats.org/officeDocument/2006/relationships/image" Target="../media/image29.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11" Type="http://schemas.openxmlformats.org/officeDocument/2006/relationships/image" Target="../media/image5.png"/><Relationship Id="rId10" Type="http://schemas.openxmlformats.org/officeDocument/2006/relationships/image" Target="../media/image29.png"/><Relationship Id="rId9" Type="http://schemas.openxmlformats.org/officeDocument/2006/relationships/image" Target="../media/image30.png"/><Relationship Id="rId5" Type="http://schemas.openxmlformats.org/officeDocument/2006/relationships/image" Target="../media/image10.png"/><Relationship Id="rId6" Type="http://schemas.openxmlformats.org/officeDocument/2006/relationships/image" Target="../media/image26.png"/><Relationship Id="rId7" Type="http://schemas.openxmlformats.org/officeDocument/2006/relationships/image" Target="../media/image13.png"/><Relationship Id="rId8"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29.png"/><Relationship Id="rId10"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73.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8.png"/><Relationship Id="rId4" Type="http://schemas.openxmlformats.org/officeDocument/2006/relationships/image" Target="../media/image21.png"/><Relationship Id="rId9" Type="http://schemas.openxmlformats.org/officeDocument/2006/relationships/image" Target="../media/image13.png"/><Relationship Id="rId5" Type="http://schemas.openxmlformats.org/officeDocument/2006/relationships/image" Target="../media/image35.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10" Type="http://schemas.openxmlformats.org/officeDocument/2006/relationships/image" Target="../media/image49.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0.png"/><Relationship Id="rId7" Type="http://schemas.openxmlformats.org/officeDocument/2006/relationships/image" Target="../media/image46.png"/><Relationship Id="rId8"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35.png"/><Relationship Id="rId10"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60.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60.jp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04.jpg"/><Relationship Id="rId8" Type="http://schemas.openxmlformats.org/officeDocument/2006/relationships/image" Target="../media/image1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73.png"/><Relationship Id="rId7" Type="http://schemas.openxmlformats.org/officeDocument/2006/relationships/image" Target="../media/image1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298850" y="1380250"/>
            <a:ext cx="6546300" cy="19857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Clr>
                <a:schemeClr val="dk1"/>
              </a:buClr>
              <a:buSzPts val="1100"/>
              <a:buFont typeface="Arial"/>
              <a:buNone/>
            </a:pPr>
            <a:r>
              <a:rPr lang="ru" sz="8600">
                <a:solidFill>
                  <a:srgbClr val="E58E74"/>
                </a:solidFill>
                <a:latin typeface="Boogaloo"/>
                <a:ea typeface="Boogaloo"/>
                <a:cs typeface="Boogaloo"/>
                <a:sym typeface="Boogaloo"/>
              </a:rPr>
              <a:t>Cute </a:t>
            </a:r>
            <a:endParaRPr sz="8600">
              <a:solidFill>
                <a:srgbClr val="E58E74"/>
              </a:solidFill>
              <a:latin typeface="Boogaloo"/>
              <a:ea typeface="Boogaloo"/>
              <a:cs typeface="Boogaloo"/>
              <a:sym typeface="Boogaloo"/>
            </a:endParaRPr>
          </a:p>
          <a:p>
            <a:pPr indent="0" lvl="0" marL="0" rtl="0" algn="ctr">
              <a:lnSpc>
                <a:spcPct val="75000"/>
              </a:lnSpc>
              <a:spcBef>
                <a:spcPts val="0"/>
              </a:spcBef>
              <a:spcAft>
                <a:spcPts val="0"/>
              </a:spcAft>
              <a:buNone/>
            </a:pPr>
            <a:r>
              <a:rPr lang="ru" sz="8600">
                <a:solidFill>
                  <a:srgbClr val="E58E74"/>
                </a:solidFill>
                <a:latin typeface="Boogaloo"/>
                <a:ea typeface="Boogaloo"/>
                <a:cs typeface="Boogaloo"/>
                <a:sym typeface="Boogaloo"/>
              </a:rPr>
              <a:t>Slides Template</a:t>
            </a:r>
            <a:endParaRPr sz="8600">
              <a:solidFill>
                <a:srgbClr val="E58E74"/>
              </a:solidFill>
              <a:latin typeface="Boogaloo"/>
              <a:ea typeface="Boogaloo"/>
              <a:cs typeface="Boogaloo"/>
              <a:sym typeface="Boogaloo"/>
            </a:endParaRPr>
          </a:p>
        </p:txBody>
      </p:sp>
      <p:sp>
        <p:nvSpPr>
          <p:cNvPr id="55" name="Google Shape;55;p13"/>
          <p:cNvSpPr txBox="1"/>
          <p:nvPr/>
        </p:nvSpPr>
        <p:spPr>
          <a:xfrm>
            <a:off x="2083375" y="3524500"/>
            <a:ext cx="4977300" cy="2424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2100">
                <a:solidFill>
                  <a:srgbClr val="15183B"/>
                </a:solidFill>
                <a:latin typeface="Caveat"/>
                <a:ea typeface="Caveat"/>
                <a:cs typeface="Caveat"/>
                <a:sym typeface="Caveat"/>
              </a:rPr>
              <a:t>This is the Start of Your Cute Presentation</a:t>
            </a:r>
            <a:endParaRPr b="1" sz="2100">
              <a:solidFill>
                <a:srgbClr val="15183B"/>
              </a:solidFill>
              <a:latin typeface="Caveat"/>
              <a:ea typeface="Caveat"/>
              <a:cs typeface="Caveat"/>
              <a:sym typeface="Caveat"/>
            </a:endParaRPr>
          </a:p>
        </p:txBody>
      </p:sp>
      <p:grpSp>
        <p:nvGrpSpPr>
          <p:cNvPr id="56" name="Google Shape;56;p13"/>
          <p:cNvGrpSpPr/>
          <p:nvPr/>
        </p:nvGrpSpPr>
        <p:grpSpPr>
          <a:xfrm>
            <a:off x="313150" y="91100"/>
            <a:ext cx="8802026" cy="5000192"/>
            <a:chOff x="313150" y="91100"/>
            <a:chExt cx="8802026" cy="5000192"/>
          </a:xfrm>
        </p:grpSpPr>
        <p:pic>
          <p:nvPicPr>
            <p:cNvPr id="57" name="Google Shape;57;p13"/>
            <p:cNvPicPr preferRelativeResize="0"/>
            <p:nvPr/>
          </p:nvPicPr>
          <p:blipFill>
            <a:blip r:embed="rId3">
              <a:alphaModFix/>
            </a:blip>
            <a:stretch>
              <a:fillRect/>
            </a:stretch>
          </p:blipFill>
          <p:spPr>
            <a:xfrm>
              <a:off x="6523901" y="3579717"/>
              <a:ext cx="2591275" cy="1511575"/>
            </a:xfrm>
            <a:prstGeom prst="rect">
              <a:avLst/>
            </a:prstGeom>
            <a:noFill/>
            <a:ln>
              <a:noFill/>
            </a:ln>
          </p:spPr>
        </p:pic>
        <p:pic>
          <p:nvPicPr>
            <p:cNvPr id="58" name="Google Shape;58;p13"/>
            <p:cNvPicPr preferRelativeResize="0"/>
            <p:nvPr/>
          </p:nvPicPr>
          <p:blipFill rotWithShape="1">
            <a:blip r:embed="rId4">
              <a:alphaModFix/>
            </a:blip>
            <a:srcRect b="15330" l="0" r="1671" t="6654"/>
            <a:stretch/>
          </p:blipFill>
          <p:spPr>
            <a:xfrm>
              <a:off x="390300" y="91100"/>
              <a:ext cx="2056000" cy="1511575"/>
            </a:xfrm>
            <a:prstGeom prst="rect">
              <a:avLst/>
            </a:prstGeom>
            <a:noFill/>
            <a:ln>
              <a:noFill/>
            </a:ln>
          </p:spPr>
        </p:pic>
        <p:pic>
          <p:nvPicPr>
            <p:cNvPr id="59" name="Google Shape;59;p13"/>
            <p:cNvPicPr preferRelativeResize="0"/>
            <p:nvPr/>
          </p:nvPicPr>
          <p:blipFill rotWithShape="1">
            <a:blip r:embed="rId5">
              <a:alphaModFix/>
            </a:blip>
            <a:srcRect b="5032" l="0" r="0" t="7132"/>
            <a:stretch/>
          </p:blipFill>
          <p:spPr>
            <a:xfrm>
              <a:off x="6755025" y="91100"/>
              <a:ext cx="2237275" cy="1588550"/>
            </a:xfrm>
            <a:prstGeom prst="rect">
              <a:avLst/>
            </a:prstGeom>
            <a:noFill/>
            <a:ln>
              <a:noFill/>
            </a:ln>
          </p:spPr>
        </p:pic>
        <p:pic>
          <p:nvPicPr>
            <p:cNvPr id="60" name="Google Shape;60;p13"/>
            <p:cNvPicPr preferRelativeResize="0"/>
            <p:nvPr/>
          </p:nvPicPr>
          <p:blipFill>
            <a:blip r:embed="rId6">
              <a:alphaModFix/>
            </a:blip>
            <a:stretch>
              <a:fillRect/>
            </a:stretch>
          </p:blipFill>
          <p:spPr>
            <a:xfrm>
              <a:off x="313150" y="3664300"/>
              <a:ext cx="1710386" cy="1385175"/>
            </a:xfrm>
            <a:prstGeom prst="rect">
              <a:avLst/>
            </a:prstGeom>
            <a:noFill/>
            <a:ln>
              <a:noFill/>
            </a:ln>
          </p:spPr>
        </p:pic>
      </p:grpSp>
      <p:grpSp>
        <p:nvGrpSpPr>
          <p:cNvPr id="61" name="Google Shape;61;p13"/>
          <p:cNvGrpSpPr/>
          <p:nvPr/>
        </p:nvGrpSpPr>
        <p:grpSpPr>
          <a:xfrm>
            <a:off x="185713" y="346379"/>
            <a:ext cx="8642587" cy="4659343"/>
            <a:chOff x="185713" y="346379"/>
            <a:chExt cx="8642587" cy="4659343"/>
          </a:xfrm>
        </p:grpSpPr>
        <p:pic>
          <p:nvPicPr>
            <p:cNvPr id="62" name="Google Shape;62;p13"/>
            <p:cNvPicPr preferRelativeResize="0"/>
            <p:nvPr/>
          </p:nvPicPr>
          <p:blipFill>
            <a:blip r:embed="rId7">
              <a:alphaModFix amt="75000"/>
            </a:blip>
            <a:stretch>
              <a:fillRect/>
            </a:stretch>
          </p:blipFill>
          <p:spPr>
            <a:xfrm>
              <a:off x="623319" y="2537133"/>
              <a:ext cx="596154" cy="622650"/>
            </a:xfrm>
            <a:prstGeom prst="rect">
              <a:avLst/>
            </a:prstGeom>
            <a:noFill/>
            <a:ln>
              <a:noFill/>
            </a:ln>
          </p:spPr>
        </p:pic>
        <p:pic>
          <p:nvPicPr>
            <p:cNvPr id="63" name="Google Shape;63;p13"/>
            <p:cNvPicPr preferRelativeResize="0"/>
            <p:nvPr/>
          </p:nvPicPr>
          <p:blipFill>
            <a:blip r:embed="rId8">
              <a:alphaModFix amt="75000"/>
            </a:blip>
            <a:stretch>
              <a:fillRect/>
            </a:stretch>
          </p:blipFill>
          <p:spPr>
            <a:xfrm>
              <a:off x="3568373" y="4237472"/>
              <a:ext cx="768250" cy="768250"/>
            </a:xfrm>
            <a:prstGeom prst="rect">
              <a:avLst/>
            </a:prstGeom>
            <a:noFill/>
            <a:ln>
              <a:noFill/>
            </a:ln>
          </p:spPr>
        </p:pic>
        <p:pic>
          <p:nvPicPr>
            <p:cNvPr id="64" name="Google Shape;64;p13"/>
            <p:cNvPicPr preferRelativeResize="0"/>
            <p:nvPr/>
          </p:nvPicPr>
          <p:blipFill>
            <a:blip r:embed="rId9">
              <a:alphaModFix amt="75000"/>
            </a:blip>
            <a:stretch>
              <a:fillRect/>
            </a:stretch>
          </p:blipFill>
          <p:spPr>
            <a:xfrm>
              <a:off x="185713" y="1582089"/>
              <a:ext cx="480550" cy="452300"/>
            </a:xfrm>
            <a:prstGeom prst="rect">
              <a:avLst/>
            </a:prstGeom>
            <a:noFill/>
            <a:ln>
              <a:noFill/>
            </a:ln>
          </p:spPr>
        </p:pic>
        <p:pic>
          <p:nvPicPr>
            <p:cNvPr id="65" name="Google Shape;65;p13"/>
            <p:cNvPicPr preferRelativeResize="0"/>
            <p:nvPr/>
          </p:nvPicPr>
          <p:blipFill>
            <a:blip r:embed="rId10">
              <a:alphaModFix amt="75000"/>
            </a:blip>
            <a:stretch>
              <a:fillRect/>
            </a:stretch>
          </p:blipFill>
          <p:spPr>
            <a:xfrm>
              <a:off x="3439699" y="346379"/>
              <a:ext cx="393976" cy="370800"/>
            </a:xfrm>
            <a:prstGeom prst="rect">
              <a:avLst/>
            </a:prstGeom>
            <a:noFill/>
            <a:ln>
              <a:noFill/>
            </a:ln>
          </p:spPr>
        </p:pic>
        <p:pic>
          <p:nvPicPr>
            <p:cNvPr id="66" name="Google Shape;66;p13"/>
            <p:cNvPicPr preferRelativeResize="0"/>
            <p:nvPr/>
          </p:nvPicPr>
          <p:blipFill>
            <a:blip r:embed="rId11">
              <a:alphaModFix amt="75000"/>
            </a:blip>
            <a:stretch>
              <a:fillRect/>
            </a:stretch>
          </p:blipFill>
          <p:spPr>
            <a:xfrm rot="-1106809">
              <a:off x="8074632" y="2427814"/>
              <a:ext cx="664277" cy="672915"/>
            </a:xfrm>
            <a:prstGeom prst="rect">
              <a:avLst/>
            </a:prstGeom>
            <a:noFill/>
            <a:ln>
              <a:noFill/>
            </a:ln>
          </p:spPr>
        </p:pic>
        <p:pic>
          <p:nvPicPr>
            <p:cNvPr id="67" name="Google Shape;67;p13"/>
            <p:cNvPicPr preferRelativeResize="0"/>
            <p:nvPr/>
          </p:nvPicPr>
          <p:blipFill>
            <a:blip r:embed="rId7">
              <a:alphaModFix amt="75000"/>
            </a:blip>
            <a:stretch>
              <a:fillRect/>
            </a:stretch>
          </p:blipFill>
          <p:spPr>
            <a:xfrm flipH="1">
              <a:off x="5920233" y="494874"/>
              <a:ext cx="393975" cy="41149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txBox="1"/>
          <p:nvPr/>
        </p:nvSpPr>
        <p:spPr>
          <a:xfrm>
            <a:off x="1081400" y="643975"/>
            <a:ext cx="6981300" cy="588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5100">
                <a:solidFill>
                  <a:srgbClr val="E58E74"/>
                </a:solidFill>
                <a:latin typeface="Boogaloo"/>
                <a:ea typeface="Boogaloo"/>
                <a:cs typeface="Boogaloo"/>
                <a:sym typeface="Boogaloo"/>
              </a:rPr>
              <a:t>You Can Divide the Content</a:t>
            </a:r>
            <a:endParaRPr sz="5100">
              <a:solidFill>
                <a:srgbClr val="E58E74"/>
              </a:solidFill>
              <a:latin typeface="Boogaloo"/>
              <a:ea typeface="Boogaloo"/>
              <a:cs typeface="Boogaloo"/>
              <a:sym typeface="Boogaloo"/>
            </a:endParaRPr>
          </a:p>
        </p:txBody>
      </p:sp>
      <p:grpSp>
        <p:nvGrpSpPr>
          <p:cNvPr id="253" name="Google Shape;253;p22"/>
          <p:cNvGrpSpPr/>
          <p:nvPr/>
        </p:nvGrpSpPr>
        <p:grpSpPr>
          <a:xfrm>
            <a:off x="1536650" y="3062060"/>
            <a:ext cx="2858700" cy="1387546"/>
            <a:chOff x="1536650" y="3062060"/>
            <a:chExt cx="2858700" cy="1387546"/>
          </a:xfrm>
        </p:grpSpPr>
        <p:sp>
          <p:nvSpPr>
            <p:cNvPr id="254" name="Google Shape;254;p22"/>
            <p:cNvSpPr txBox="1"/>
            <p:nvPr/>
          </p:nvSpPr>
          <p:spPr>
            <a:xfrm>
              <a:off x="1633010" y="3062060"/>
              <a:ext cx="26661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sp>
          <p:nvSpPr>
            <p:cNvPr id="255" name="Google Shape;255;p22"/>
            <p:cNvSpPr txBox="1"/>
            <p:nvPr/>
          </p:nvSpPr>
          <p:spPr>
            <a:xfrm>
              <a:off x="1536650" y="3490806"/>
              <a:ext cx="2858700" cy="9588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Aliquam sollicitudin ligula purus, lobortis fringilla nisl ornare sed. Mauris in ultricies orci, vitae pulvinar neque. Orci varius natoque penatibus et magnis dis parturient.</a:t>
              </a:r>
              <a:endParaRPr>
                <a:solidFill>
                  <a:srgbClr val="15183B"/>
                </a:solidFill>
                <a:latin typeface="PT Sans Narrow"/>
                <a:ea typeface="PT Sans Narrow"/>
                <a:cs typeface="PT Sans Narrow"/>
                <a:sym typeface="PT Sans Narrow"/>
              </a:endParaRPr>
            </a:p>
          </p:txBody>
        </p:sp>
      </p:grpSp>
      <p:grpSp>
        <p:nvGrpSpPr>
          <p:cNvPr id="256" name="Google Shape;256;p22"/>
          <p:cNvGrpSpPr/>
          <p:nvPr/>
        </p:nvGrpSpPr>
        <p:grpSpPr>
          <a:xfrm>
            <a:off x="4709580" y="3062060"/>
            <a:ext cx="2858700" cy="1387546"/>
            <a:chOff x="4709580" y="3062060"/>
            <a:chExt cx="2858700" cy="1387546"/>
          </a:xfrm>
        </p:grpSpPr>
        <p:sp>
          <p:nvSpPr>
            <p:cNvPr id="257" name="Google Shape;257;p22"/>
            <p:cNvSpPr txBox="1"/>
            <p:nvPr/>
          </p:nvSpPr>
          <p:spPr>
            <a:xfrm>
              <a:off x="4805940" y="3062060"/>
              <a:ext cx="26661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Fringilla</a:t>
              </a:r>
              <a:endParaRPr sz="3100">
                <a:solidFill>
                  <a:srgbClr val="15183B"/>
                </a:solidFill>
                <a:latin typeface="Boogaloo"/>
                <a:ea typeface="Boogaloo"/>
                <a:cs typeface="Boogaloo"/>
                <a:sym typeface="Boogaloo"/>
              </a:endParaRPr>
            </a:p>
          </p:txBody>
        </p:sp>
        <p:sp>
          <p:nvSpPr>
            <p:cNvPr id="258" name="Google Shape;258;p22"/>
            <p:cNvSpPr txBox="1"/>
            <p:nvPr/>
          </p:nvSpPr>
          <p:spPr>
            <a:xfrm>
              <a:off x="4709580" y="3490806"/>
              <a:ext cx="2858700" cy="9588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Phasellus gravida felis nec lacus vulputate, vel lacinia purus elementum. Aliquam id pharetra est. Vestibulum in tortor sed turpis vestibulum semper. Integer eu est tristique.</a:t>
              </a:r>
              <a:endParaRPr>
                <a:solidFill>
                  <a:srgbClr val="15183B"/>
                </a:solidFill>
                <a:latin typeface="PT Sans Narrow"/>
                <a:ea typeface="PT Sans Narrow"/>
                <a:cs typeface="PT Sans Narrow"/>
                <a:sym typeface="PT Sans Narrow"/>
              </a:endParaRPr>
            </a:p>
          </p:txBody>
        </p:sp>
      </p:grpSp>
      <p:grpSp>
        <p:nvGrpSpPr>
          <p:cNvPr id="259" name="Google Shape;259;p22"/>
          <p:cNvGrpSpPr/>
          <p:nvPr/>
        </p:nvGrpSpPr>
        <p:grpSpPr>
          <a:xfrm>
            <a:off x="2031108" y="1454097"/>
            <a:ext cx="5067457" cy="1547128"/>
            <a:chOff x="2031108" y="1454097"/>
            <a:chExt cx="5067457" cy="1547128"/>
          </a:xfrm>
        </p:grpSpPr>
        <p:pic>
          <p:nvPicPr>
            <p:cNvPr id="260" name="Google Shape;260;p22"/>
            <p:cNvPicPr preferRelativeResize="0"/>
            <p:nvPr/>
          </p:nvPicPr>
          <p:blipFill>
            <a:blip r:embed="rId3">
              <a:alphaModFix/>
            </a:blip>
            <a:stretch>
              <a:fillRect/>
            </a:stretch>
          </p:blipFill>
          <p:spPr>
            <a:xfrm>
              <a:off x="5215390" y="1482125"/>
              <a:ext cx="1883175" cy="1519100"/>
            </a:xfrm>
            <a:prstGeom prst="rect">
              <a:avLst/>
            </a:prstGeom>
            <a:noFill/>
            <a:ln>
              <a:noFill/>
            </a:ln>
          </p:spPr>
        </p:pic>
        <p:pic>
          <p:nvPicPr>
            <p:cNvPr id="261" name="Google Shape;261;p22"/>
            <p:cNvPicPr preferRelativeResize="0"/>
            <p:nvPr/>
          </p:nvPicPr>
          <p:blipFill>
            <a:blip r:embed="rId4">
              <a:alphaModFix/>
            </a:blip>
            <a:stretch>
              <a:fillRect/>
            </a:stretch>
          </p:blipFill>
          <p:spPr>
            <a:xfrm>
              <a:off x="2031108" y="1454097"/>
              <a:ext cx="1917950" cy="1547125"/>
            </a:xfrm>
            <a:prstGeom prst="rect">
              <a:avLst/>
            </a:prstGeom>
            <a:noFill/>
            <a:ln>
              <a:noFill/>
            </a:ln>
          </p:spPr>
        </p:pic>
      </p:grpSp>
      <p:grpSp>
        <p:nvGrpSpPr>
          <p:cNvPr id="262" name="Google Shape;262;p22"/>
          <p:cNvGrpSpPr/>
          <p:nvPr/>
        </p:nvGrpSpPr>
        <p:grpSpPr>
          <a:xfrm>
            <a:off x="364174" y="73119"/>
            <a:ext cx="8440926" cy="4947554"/>
            <a:chOff x="364174" y="73119"/>
            <a:chExt cx="8440926" cy="4947554"/>
          </a:xfrm>
        </p:grpSpPr>
        <p:pic>
          <p:nvPicPr>
            <p:cNvPr id="263" name="Google Shape;263;p22"/>
            <p:cNvPicPr preferRelativeResize="0"/>
            <p:nvPr/>
          </p:nvPicPr>
          <p:blipFill>
            <a:blip r:embed="rId5">
              <a:alphaModFix amt="75000"/>
            </a:blip>
            <a:stretch>
              <a:fillRect/>
            </a:stretch>
          </p:blipFill>
          <p:spPr>
            <a:xfrm rot="1802954">
              <a:off x="4478363" y="137205"/>
              <a:ext cx="355667" cy="371478"/>
            </a:xfrm>
            <a:prstGeom prst="rect">
              <a:avLst/>
            </a:prstGeom>
            <a:noFill/>
            <a:ln>
              <a:noFill/>
            </a:ln>
          </p:spPr>
        </p:pic>
        <p:pic>
          <p:nvPicPr>
            <p:cNvPr id="264" name="Google Shape;264;p22"/>
            <p:cNvPicPr preferRelativeResize="0"/>
            <p:nvPr/>
          </p:nvPicPr>
          <p:blipFill rotWithShape="1">
            <a:blip r:embed="rId6">
              <a:alphaModFix amt="75000"/>
            </a:blip>
            <a:srcRect b="0" l="14956" r="11761" t="0"/>
            <a:stretch/>
          </p:blipFill>
          <p:spPr>
            <a:xfrm rot="672946">
              <a:off x="8481247" y="2488451"/>
              <a:ext cx="290356" cy="372923"/>
            </a:xfrm>
            <a:prstGeom prst="rect">
              <a:avLst/>
            </a:prstGeom>
            <a:noFill/>
            <a:ln>
              <a:noFill/>
            </a:ln>
          </p:spPr>
        </p:pic>
        <p:pic>
          <p:nvPicPr>
            <p:cNvPr id="265" name="Google Shape;265;p22"/>
            <p:cNvPicPr preferRelativeResize="0"/>
            <p:nvPr/>
          </p:nvPicPr>
          <p:blipFill>
            <a:blip r:embed="rId7">
              <a:alphaModFix amt="75000"/>
            </a:blip>
            <a:stretch>
              <a:fillRect/>
            </a:stretch>
          </p:blipFill>
          <p:spPr>
            <a:xfrm>
              <a:off x="364174" y="2393792"/>
              <a:ext cx="286300" cy="269463"/>
            </a:xfrm>
            <a:prstGeom prst="rect">
              <a:avLst/>
            </a:prstGeom>
            <a:noFill/>
            <a:ln>
              <a:noFill/>
            </a:ln>
          </p:spPr>
        </p:pic>
        <p:pic>
          <p:nvPicPr>
            <p:cNvPr id="266" name="Google Shape;266;p22"/>
            <p:cNvPicPr preferRelativeResize="0"/>
            <p:nvPr/>
          </p:nvPicPr>
          <p:blipFill rotWithShape="1">
            <a:blip r:embed="rId6">
              <a:alphaModFix amt="75000"/>
            </a:blip>
            <a:srcRect b="0" l="14956" r="11761" t="0"/>
            <a:stretch/>
          </p:blipFill>
          <p:spPr>
            <a:xfrm rot="672948">
              <a:off x="4381712" y="4670693"/>
              <a:ext cx="255580" cy="328258"/>
            </a:xfrm>
            <a:prstGeom prst="rect">
              <a:avLst/>
            </a:prstGeom>
            <a:noFill/>
            <a:ln>
              <a:noFill/>
            </a:ln>
          </p:spPr>
        </p:pic>
      </p:grpSp>
      <p:grpSp>
        <p:nvGrpSpPr>
          <p:cNvPr id="267" name="Google Shape;267;p22"/>
          <p:cNvGrpSpPr/>
          <p:nvPr/>
        </p:nvGrpSpPr>
        <p:grpSpPr>
          <a:xfrm>
            <a:off x="428828" y="292000"/>
            <a:ext cx="8413872" cy="4573900"/>
            <a:chOff x="428828" y="292000"/>
            <a:chExt cx="8413872" cy="4573900"/>
          </a:xfrm>
        </p:grpSpPr>
        <p:pic>
          <p:nvPicPr>
            <p:cNvPr id="268" name="Google Shape;268;p22"/>
            <p:cNvPicPr preferRelativeResize="0"/>
            <p:nvPr/>
          </p:nvPicPr>
          <p:blipFill rotWithShape="1">
            <a:blip r:embed="rId8">
              <a:alphaModFix amt="75000"/>
            </a:blip>
            <a:srcRect b="10817" l="18770" r="5328" t="14888"/>
            <a:stretch/>
          </p:blipFill>
          <p:spPr>
            <a:xfrm>
              <a:off x="428828" y="340678"/>
              <a:ext cx="687350" cy="702475"/>
            </a:xfrm>
            <a:prstGeom prst="rect">
              <a:avLst/>
            </a:prstGeom>
            <a:noFill/>
            <a:ln>
              <a:noFill/>
            </a:ln>
          </p:spPr>
        </p:pic>
        <p:grpSp>
          <p:nvGrpSpPr>
            <p:cNvPr id="269" name="Google Shape;269;p22"/>
            <p:cNvGrpSpPr/>
            <p:nvPr/>
          </p:nvGrpSpPr>
          <p:grpSpPr>
            <a:xfrm>
              <a:off x="450300" y="292000"/>
              <a:ext cx="8392400" cy="4573900"/>
              <a:chOff x="450300" y="292000"/>
              <a:chExt cx="8392400" cy="4573900"/>
            </a:xfrm>
          </p:grpSpPr>
          <p:pic>
            <p:nvPicPr>
              <p:cNvPr id="270" name="Google Shape;270;p22"/>
              <p:cNvPicPr preferRelativeResize="0"/>
              <p:nvPr/>
            </p:nvPicPr>
            <p:blipFill rotWithShape="1">
              <a:blip r:embed="rId9">
                <a:alphaModFix amt="75000"/>
              </a:blip>
              <a:srcRect b="16435" l="0" r="0" t="13565"/>
              <a:stretch/>
            </p:blipFill>
            <p:spPr>
              <a:xfrm>
                <a:off x="450300" y="4115900"/>
                <a:ext cx="1162675" cy="750000"/>
              </a:xfrm>
              <a:prstGeom prst="rect">
                <a:avLst/>
              </a:prstGeom>
              <a:noFill/>
              <a:ln>
                <a:noFill/>
              </a:ln>
            </p:spPr>
          </p:pic>
          <p:pic>
            <p:nvPicPr>
              <p:cNvPr id="271" name="Google Shape;271;p22"/>
              <p:cNvPicPr preferRelativeResize="0"/>
              <p:nvPr/>
            </p:nvPicPr>
            <p:blipFill>
              <a:blip r:embed="rId10">
                <a:alphaModFix amt="75000"/>
              </a:blip>
              <a:stretch>
                <a:fillRect/>
              </a:stretch>
            </p:blipFill>
            <p:spPr>
              <a:xfrm>
                <a:off x="8070810" y="4258027"/>
                <a:ext cx="647700" cy="596896"/>
              </a:xfrm>
              <a:prstGeom prst="rect">
                <a:avLst/>
              </a:prstGeom>
              <a:noFill/>
              <a:ln>
                <a:noFill/>
              </a:ln>
            </p:spPr>
          </p:pic>
          <p:pic>
            <p:nvPicPr>
              <p:cNvPr id="272" name="Google Shape;272;p22"/>
              <p:cNvPicPr preferRelativeResize="0"/>
              <p:nvPr/>
            </p:nvPicPr>
            <p:blipFill rotWithShape="1">
              <a:blip r:embed="rId11">
                <a:alphaModFix amt="75000"/>
              </a:blip>
              <a:srcRect b="709" l="17184" r="10430" t="690"/>
              <a:stretch/>
            </p:blipFill>
            <p:spPr>
              <a:xfrm>
                <a:off x="8155350" y="292000"/>
                <a:ext cx="687350" cy="1274325"/>
              </a:xfrm>
              <a:prstGeom prst="rect">
                <a:avLst/>
              </a:prstGeom>
              <a:noFill/>
              <a:ln>
                <a:noFill/>
              </a:ln>
            </p:spPr>
          </p:pic>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txBox="1"/>
          <p:nvPr/>
        </p:nvSpPr>
        <p:spPr>
          <a:xfrm>
            <a:off x="1081350" y="643975"/>
            <a:ext cx="6981300" cy="554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800">
                <a:solidFill>
                  <a:srgbClr val="E58E74"/>
                </a:solidFill>
                <a:latin typeface="Boogaloo"/>
                <a:ea typeface="Boogaloo"/>
                <a:cs typeface="Boogaloo"/>
                <a:sym typeface="Boogaloo"/>
              </a:rPr>
              <a:t>Here are Three Important Ideas</a:t>
            </a:r>
            <a:endParaRPr sz="4800">
              <a:solidFill>
                <a:srgbClr val="E58E74"/>
              </a:solidFill>
              <a:latin typeface="Boogaloo"/>
              <a:ea typeface="Boogaloo"/>
              <a:cs typeface="Boogaloo"/>
              <a:sym typeface="Boogaloo"/>
            </a:endParaRPr>
          </a:p>
        </p:txBody>
      </p:sp>
      <p:grpSp>
        <p:nvGrpSpPr>
          <p:cNvPr id="278" name="Google Shape;278;p23"/>
          <p:cNvGrpSpPr/>
          <p:nvPr/>
        </p:nvGrpSpPr>
        <p:grpSpPr>
          <a:xfrm>
            <a:off x="693950" y="2621225"/>
            <a:ext cx="2512500" cy="1888800"/>
            <a:chOff x="693950" y="2621225"/>
            <a:chExt cx="2512500" cy="1888800"/>
          </a:xfrm>
        </p:grpSpPr>
        <p:sp>
          <p:nvSpPr>
            <p:cNvPr id="279" name="Google Shape;279;p23"/>
            <p:cNvSpPr txBox="1"/>
            <p:nvPr/>
          </p:nvSpPr>
          <p:spPr>
            <a:xfrm>
              <a:off x="693950" y="2621225"/>
              <a:ext cx="2512500" cy="35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sp>
          <p:nvSpPr>
            <p:cNvPr id="280" name="Google Shape;280;p23"/>
            <p:cNvSpPr txBox="1"/>
            <p:nvPr/>
          </p:nvSpPr>
          <p:spPr>
            <a:xfrm>
              <a:off x="693950" y="3055325"/>
              <a:ext cx="2312100" cy="145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Aliquam sollicitudin ligula purus, lobortis fringilla nisl ornare sed. Mauris in ultricies orci, vitae pulvinar neque. Orci varius natoque penatibus et magnis dis parturient montes, nascetur ridiculus mus. </a:t>
              </a:r>
              <a:endParaRPr>
                <a:solidFill>
                  <a:srgbClr val="15183B"/>
                </a:solidFill>
                <a:latin typeface="PT Sans Narrow"/>
                <a:ea typeface="PT Sans Narrow"/>
                <a:cs typeface="PT Sans Narrow"/>
                <a:sym typeface="PT Sans Narrow"/>
              </a:endParaRPr>
            </a:p>
          </p:txBody>
        </p:sp>
      </p:grpSp>
      <p:grpSp>
        <p:nvGrpSpPr>
          <p:cNvPr id="281" name="Google Shape;281;p23"/>
          <p:cNvGrpSpPr/>
          <p:nvPr/>
        </p:nvGrpSpPr>
        <p:grpSpPr>
          <a:xfrm>
            <a:off x="3432689" y="2621225"/>
            <a:ext cx="2512500" cy="1888800"/>
            <a:chOff x="3432689" y="2621225"/>
            <a:chExt cx="2512500" cy="1888800"/>
          </a:xfrm>
        </p:grpSpPr>
        <p:sp>
          <p:nvSpPr>
            <p:cNvPr id="282" name="Google Shape;282;p23"/>
            <p:cNvSpPr txBox="1"/>
            <p:nvPr/>
          </p:nvSpPr>
          <p:spPr>
            <a:xfrm>
              <a:off x="3432689" y="2621225"/>
              <a:ext cx="2512500" cy="35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3100">
                  <a:solidFill>
                    <a:srgbClr val="15183B"/>
                  </a:solidFill>
                  <a:latin typeface="Boogaloo"/>
                  <a:ea typeface="Boogaloo"/>
                  <a:cs typeface="Boogaloo"/>
                  <a:sym typeface="Boogaloo"/>
                </a:rPr>
                <a:t>Tincidunt</a:t>
              </a:r>
              <a:endParaRPr sz="3100">
                <a:solidFill>
                  <a:srgbClr val="15183B"/>
                </a:solidFill>
                <a:latin typeface="Boogaloo"/>
                <a:ea typeface="Boogaloo"/>
                <a:cs typeface="Boogaloo"/>
                <a:sym typeface="Boogaloo"/>
              </a:endParaRPr>
            </a:p>
          </p:txBody>
        </p:sp>
        <p:sp>
          <p:nvSpPr>
            <p:cNvPr id="283" name="Google Shape;283;p23"/>
            <p:cNvSpPr txBox="1"/>
            <p:nvPr/>
          </p:nvSpPr>
          <p:spPr>
            <a:xfrm>
              <a:off x="3432689" y="3055325"/>
              <a:ext cx="2312100" cy="145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Parturient sollicitudin ligula purus, lobortis fringilla nisl ornare sed. Mauris in ultricies orci, vitae pulvinar neque. Orci varius natoque penatibus et magnis dis parturient montes, nascetur ridiculus mus. </a:t>
              </a:r>
              <a:endParaRPr>
                <a:solidFill>
                  <a:srgbClr val="15183B"/>
                </a:solidFill>
                <a:latin typeface="PT Sans Narrow"/>
                <a:ea typeface="PT Sans Narrow"/>
                <a:cs typeface="PT Sans Narrow"/>
                <a:sym typeface="PT Sans Narrow"/>
              </a:endParaRPr>
            </a:p>
          </p:txBody>
        </p:sp>
      </p:grpSp>
      <p:grpSp>
        <p:nvGrpSpPr>
          <p:cNvPr id="284" name="Google Shape;284;p23"/>
          <p:cNvGrpSpPr/>
          <p:nvPr/>
        </p:nvGrpSpPr>
        <p:grpSpPr>
          <a:xfrm>
            <a:off x="6154124" y="2621225"/>
            <a:ext cx="2512500" cy="1888800"/>
            <a:chOff x="3522249" y="2621225"/>
            <a:chExt cx="2512500" cy="1888800"/>
          </a:xfrm>
        </p:grpSpPr>
        <p:sp>
          <p:nvSpPr>
            <p:cNvPr id="285" name="Google Shape;285;p23"/>
            <p:cNvSpPr txBox="1"/>
            <p:nvPr/>
          </p:nvSpPr>
          <p:spPr>
            <a:xfrm>
              <a:off x="3522249" y="2621225"/>
              <a:ext cx="2512500" cy="35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3100">
                  <a:solidFill>
                    <a:srgbClr val="15183B"/>
                  </a:solidFill>
                  <a:latin typeface="Boogaloo"/>
                  <a:ea typeface="Boogaloo"/>
                  <a:cs typeface="Boogaloo"/>
                  <a:sym typeface="Boogaloo"/>
                </a:rPr>
                <a:t>Faucibus</a:t>
              </a:r>
              <a:endParaRPr sz="3100">
                <a:solidFill>
                  <a:srgbClr val="15183B"/>
                </a:solidFill>
                <a:latin typeface="Boogaloo"/>
                <a:ea typeface="Boogaloo"/>
                <a:cs typeface="Boogaloo"/>
                <a:sym typeface="Boogaloo"/>
              </a:endParaRPr>
            </a:p>
          </p:txBody>
        </p:sp>
        <p:sp>
          <p:nvSpPr>
            <p:cNvPr id="286" name="Google Shape;286;p23"/>
            <p:cNvSpPr txBox="1"/>
            <p:nvPr/>
          </p:nvSpPr>
          <p:spPr>
            <a:xfrm>
              <a:off x="3522249" y="3055325"/>
              <a:ext cx="2312100" cy="145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Montes sollicitudin ligula purus, lobortis fringilla nisl ornare sed. Mauris in ultricies orci, vitae pulvinar neque. Orci varius natoque penatibus et magnis dis parturient montes, nascetur ridiculus mus. </a:t>
              </a:r>
              <a:endParaRPr>
                <a:solidFill>
                  <a:srgbClr val="15183B"/>
                </a:solidFill>
                <a:latin typeface="PT Sans Narrow"/>
                <a:ea typeface="PT Sans Narrow"/>
                <a:cs typeface="PT Sans Narrow"/>
                <a:sym typeface="PT Sans Narrow"/>
              </a:endParaRPr>
            </a:p>
          </p:txBody>
        </p:sp>
      </p:grpSp>
      <p:pic>
        <p:nvPicPr>
          <p:cNvPr id="287" name="Google Shape;287;p23"/>
          <p:cNvPicPr preferRelativeResize="0"/>
          <p:nvPr/>
        </p:nvPicPr>
        <p:blipFill>
          <a:blip r:embed="rId3">
            <a:alphaModFix/>
          </a:blip>
          <a:stretch>
            <a:fillRect/>
          </a:stretch>
        </p:blipFill>
        <p:spPr>
          <a:xfrm>
            <a:off x="6174628" y="1587642"/>
            <a:ext cx="1133839" cy="893725"/>
          </a:xfrm>
          <a:prstGeom prst="rect">
            <a:avLst/>
          </a:prstGeom>
          <a:noFill/>
          <a:ln>
            <a:noFill/>
          </a:ln>
        </p:spPr>
      </p:pic>
      <p:pic>
        <p:nvPicPr>
          <p:cNvPr id="288" name="Google Shape;288;p23"/>
          <p:cNvPicPr preferRelativeResize="0"/>
          <p:nvPr/>
        </p:nvPicPr>
        <p:blipFill>
          <a:blip r:embed="rId4">
            <a:alphaModFix/>
          </a:blip>
          <a:stretch>
            <a:fillRect/>
          </a:stretch>
        </p:blipFill>
        <p:spPr>
          <a:xfrm>
            <a:off x="638322" y="1608500"/>
            <a:ext cx="1357050" cy="865925"/>
          </a:xfrm>
          <a:prstGeom prst="rect">
            <a:avLst/>
          </a:prstGeom>
          <a:noFill/>
          <a:ln>
            <a:noFill/>
          </a:ln>
        </p:spPr>
      </p:pic>
      <p:pic>
        <p:nvPicPr>
          <p:cNvPr id="289" name="Google Shape;289;p23"/>
          <p:cNvPicPr preferRelativeResize="0"/>
          <p:nvPr/>
        </p:nvPicPr>
        <p:blipFill>
          <a:blip r:embed="rId5">
            <a:alphaModFix/>
          </a:blip>
          <a:stretch>
            <a:fillRect/>
          </a:stretch>
        </p:blipFill>
        <p:spPr>
          <a:xfrm>
            <a:off x="3338845" y="1573745"/>
            <a:ext cx="1028354" cy="810575"/>
          </a:xfrm>
          <a:prstGeom prst="rect">
            <a:avLst/>
          </a:prstGeom>
          <a:noFill/>
          <a:ln>
            <a:noFill/>
          </a:ln>
        </p:spPr>
      </p:pic>
      <p:grpSp>
        <p:nvGrpSpPr>
          <p:cNvPr id="290" name="Google Shape;290;p23"/>
          <p:cNvGrpSpPr/>
          <p:nvPr/>
        </p:nvGrpSpPr>
        <p:grpSpPr>
          <a:xfrm>
            <a:off x="284850" y="332012"/>
            <a:ext cx="8360917" cy="4687040"/>
            <a:chOff x="284850" y="332012"/>
            <a:chExt cx="8360917" cy="4687040"/>
          </a:xfrm>
        </p:grpSpPr>
        <p:pic>
          <p:nvPicPr>
            <p:cNvPr id="291" name="Google Shape;291;p23"/>
            <p:cNvPicPr preferRelativeResize="0"/>
            <p:nvPr/>
          </p:nvPicPr>
          <p:blipFill>
            <a:blip r:embed="rId6">
              <a:alphaModFix amt="75000"/>
            </a:blip>
            <a:stretch>
              <a:fillRect/>
            </a:stretch>
          </p:blipFill>
          <p:spPr>
            <a:xfrm rot="372362">
              <a:off x="2367944" y="4629841"/>
              <a:ext cx="384551" cy="361925"/>
            </a:xfrm>
            <a:prstGeom prst="rect">
              <a:avLst/>
            </a:prstGeom>
            <a:noFill/>
            <a:ln>
              <a:noFill/>
            </a:ln>
          </p:spPr>
        </p:pic>
        <p:pic>
          <p:nvPicPr>
            <p:cNvPr id="292" name="Google Shape;292;p23"/>
            <p:cNvPicPr preferRelativeResize="0"/>
            <p:nvPr/>
          </p:nvPicPr>
          <p:blipFill>
            <a:blip r:embed="rId7">
              <a:alphaModFix amt="75000"/>
            </a:blip>
            <a:stretch>
              <a:fillRect/>
            </a:stretch>
          </p:blipFill>
          <p:spPr>
            <a:xfrm>
              <a:off x="8328767" y="332012"/>
              <a:ext cx="317000" cy="298364"/>
            </a:xfrm>
            <a:prstGeom prst="rect">
              <a:avLst/>
            </a:prstGeom>
            <a:noFill/>
            <a:ln>
              <a:noFill/>
            </a:ln>
          </p:spPr>
        </p:pic>
        <p:pic>
          <p:nvPicPr>
            <p:cNvPr id="293" name="Google Shape;293;p23"/>
            <p:cNvPicPr preferRelativeResize="0"/>
            <p:nvPr/>
          </p:nvPicPr>
          <p:blipFill>
            <a:blip r:embed="rId6">
              <a:alphaModFix amt="75000"/>
            </a:blip>
            <a:stretch>
              <a:fillRect/>
            </a:stretch>
          </p:blipFill>
          <p:spPr>
            <a:xfrm rot="372344">
              <a:off x="303935" y="481142"/>
              <a:ext cx="398056" cy="374617"/>
            </a:xfrm>
            <a:prstGeom prst="rect">
              <a:avLst/>
            </a:prstGeom>
            <a:noFill/>
            <a:ln>
              <a:noFill/>
            </a:ln>
          </p:spPr>
        </p:pic>
        <p:pic>
          <p:nvPicPr>
            <p:cNvPr id="294" name="Google Shape;294;p23"/>
            <p:cNvPicPr preferRelativeResize="0"/>
            <p:nvPr/>
          </p:nvPicPr>
          <p:blipFill>
            <a:blip r:embed="rId6">
              <a:alphaModFix amt="75000"/>
            </a:blip>
            <a:stretch>
              <a:fillRect/>
            </a:stretch>
          </p:blipFill>
          <p:spPr>
            <a:xfrm flipH="1" rot="-372344">
              <a:off x="5587340" y="4624020"/>
              <a:ext cx="398056" cy="374617"/>
            </a:xfrm>
            <a:prstGeom prst="rect">
              <a:avLst/>
            </a:prstGeom>
            <a:noFill/>
            <a:ln>
              <a:noFill/>
            </a:ln>
          </p:spPr>
        </p:pic>
        <p:pic>
          <p:nvPicPr>
            <p:cNvPr id="295" name="Google Shape;295;p23"/>
            <p:cNvPicPr preferRelativeResize="0"/>
            <p:nvPr/>
          </p:nvPicPr>
          <p:blipFill>
            <a:blip r:embed="rId6">
              <a:alphaModFix amt="75000"/>
            </a:blip>
            <a:stretch>
              <a:fillRect/>
            </a:stretch>
          </p:blipFill>
          <p:spPr>
            <a:xfrm rot="372343">
              <a:off x="8233989" y="1993722"/>
              <a:ext cx="390847" cy="36783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nvSpPr>
        <p:spPr>
          <a:xfrm>
            <a:off x="3399300" y="1442850"/>
            <a:ext cx="2345400" cy="10506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9100">
                <a:solidFill>
                  <a:srgbClr val="15183B"/>
                </a:solidFill>
                <a:latin typeface="Boogaloo"/>
                <a:ea typeface="Boogaloo"/>
                <a:cs typeface="Boogaloo"/>
                <a:sym typeface="Boogaloo"/>
              </a:rPr>
              <a:t>02</a:t>
            </a:r>
            <a:endParaRPr sz="9100">
              <a:solidFill>
                <a:srgbClr val="15183B"/>
              </a:solidFill>
              <a:latin typeface="Boogaloo"/>
              <a:ea typeface="Boogaloo"/>
              <a:cs typeface="Boogaloo"/>
              <a:sym typeface="Boogaloo"/>
            </a:endParaRPr>
          </a:p>
        </p:txBody>
      </p:sp>
      <p:sp>
        <p:nvSpPr>
          <p:cNvPr id="301" name="Google Shape;301;p24"/>
          <p:cNvSpPr txBox="1"/>
          <p:nvPr/>
        </p:nvSpPr>
        <p:spPr>
          <a:xfrm>
            <a:off x="1448850" y="2614550"/>
            <a:ext cx="6246300" cy="762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6600">
                <a:solidFill>
                  <a:srgbClr val="E58E74"/>
                </a:solidFill>
                <a:latin typeface="Boogaloo"/>
                <a:ea typeface="Boogaloo"/>
                <a:cs typeface="Boogaloo"/>
                <a:sym typeface="Boogaloo"/>
              </a:rPr>
              <a:t>Name of the Section</a:t>
            </a:r>
            <a:endParaRPr sz="6600">
              <a:solidFill>
                <a:srgbClr val="E58E74"/>
              </a:solidFill>
              <a:latin typeface="Boogaloo"/>
              <a:ea typeface="Boogaloo"/>
              <a:cs typeface="Boogaloo"/>
              <a:sym typeface="Boogaloo"/>
            </a:endParaRPr>
          </a:p>
        </p:txBody>
      </p:sp>
      <p:sp>
        <p:nvSpPr>
          <p:cNvPr id="302" name="Google Shape;302;p24"/>
          <p:cNvSpPr txBox="1"/>
          <p:nvPr/>
        </p:nvSpPr>
        <p:spPr>
          <a:xfrm>
            <a:off x="2083350" y="3497781"/>
            <a:ext cx="4977300" cy="20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1800">
                <a:solidFill>
                  <a:srgbClr val="15183B"/>
                </a:solidFill>
                <a:latin typeface="Caveat"/>
                <a:ea typeface="Caveat"/>
                <a:cs typeface="Caveat"/>
                <a:sym typeface="Caveat"/>
              </a:rPr>
              <a:t>Place for a subtitle. Write something if you need to</a:t>
            </a:r>
            <a:endParaRPr b="1" sz="1800">
              <a:solidFill>
                <a:srgbClr val="15183B"/>
              </a:solidFill>
              <a:latin typeface="Caveat"/>
              <a:ea typeface="Caveat"/>
              <a:cs typeface="Caveat"/>
              <a:sym typeface="Caveat"/>
            </a:endParaRPr>
          </a:p>
        </p:txBody>
      </p:sp>
      <p:grpSp>
        <p:nvGrpSpPr>
          <p:cNvPr id="303" name="Google Shape;303;p24"/>
          <p:cNvGrpSpPr/>
          <p:nvPr/>
        </p:nvGrpSpPr>
        <p:grpSpPr>
          <a:xfrm>
            <a:off x="292355" y="371245"/>
            <a:ext cx="8624423" cy="4660047"/>
            <a:chOff x="292355" y="371245"/>
            <a:chExt cx="8624423" cy="4660047"/>
          </a:xfrm>
        </p:grpSpPr>
        <p:pic>
          <p:nvPicPr>
            <p:cNvPr id="304" name="Google Shape;304;p24"/>
            <p:cNvPicPr preferRelativeResize="0"/>
            <p:nvPr/>
          </p:nvPicPr>
          <p:blipFill>
            <a:blip r:embed="rId3">
              <a:alphaModFix amt="75000"/>
            </a:blip>
            <a:stretch>
              <a:fillRect/>
            </a:stretch>
          </p:blipFill>
          <p:spPr>
            <a:xfrm>
              <a:off x="7080340" y="371245"/>
              <a:ext cx="1836438" cy="1242300"/>
            </a:xfrm>
            <a:prstGeom prst="rect">
              <a:avLst/>
            </a:prstGeom>
            <a:noFill/>
            <a:ln>
              <a:noFill/>
            </a:ln>
          </p:spPr>
        </p:pic>
        <p:pic>
          <p:nvPicPr>
            <p:cNvPr id="305" name="Google Shape;305;p24"/>
            <p:cNvPicPr preferRelativeResize="0"/>
            <p:nvPr/>
          </p:nvPicPr>
          <p:blipFill>
            <a:blip r:embed="rId4">
              <a:alphaModFix amt="75000"/>
            </a:blip>
            <a:stretch>
              <a:fillRect/>
            </a:stretch>
          </p:blipFill>
          <p:spPr>
            <a:xfrm rot="-1410085">
              <a:off x="7774770" y="3898516"/>
              <a:ext cx="762126" cy="1023253"/>
            </a:xfrm>
            <a:prstGeom prst="rect">
              <a:avLst/>
            </a:prstGeom>
            <a:noFill/>
            <a:ln>
              <a:noFill/>
            </a:ln>
          </p:spPr>
        </p:pic>
        <p:pic>
          <p:nvPicPr>
            <p:cNvPr id="306" name="Google Shape;306;p24"/>
            <p:cNvPicPr preferRelativeResize="0"/>
            <p:nvPr/>
          </p:nvPicPr>
          <p:blipFill>
            <a:blip r:embed="rId5">
              <a:alphaModFix amt="75000"/>
            </a:blip>
            <a:stretch>
              <a:fillRect/>
            </a:stretch>
          </p:blipFill>
          <p:spPr>
            <a:xfrm flipH="1">
              <a:off x="292355" y="3415717"/>
              <a:ext cx="1042525" cy="1535150"/>
            </a:xfrm>
            <a:prstGeom prst="rect">
              <a:avLst/>
            </a:prstGeom>
            <a:noFill/>
            <a:ln>
              <a:noFill/>
            </a:ln>
          </p:spPr>
        </p:pic>
        <p:pic>
          <p:nvPicPr>
            <p:cNvPr id="307" name="Google Shape;307;p24"/>
            <p:cNvPicPr preferRelativeResize="0"/>
            <p:nvPr/>
          </p:nvPicPr>
          <p:blipFill>
            <a:blip r:embed="rId6">
              <a:alphaModFix amt="75000"/>
            </a:blip>
            <a:stretch>
              <a:fillRect/>
            </a:stretch>
          </p:blipFill>
          <p:spPr>
            <a:xfrm>
              <a:off x="541267" y="451925"/>
              <a:ext cx="1012225" cy="645900"/>
            </a:xfrm>
            <a:prstGeom prst="rect">
              <a:avLst/>
            </a:prstGeom>
            <a:noFill/>
            <a:ln>
              <a:noFill/>
            </a:ln>
          </p:spPr>
        </p:pic>
      </p:grpSp>
      <p:grpSp>
        <p:nvGrpSpPr>
          <p:cNvPr id="308" name="Google Shape;308;p24"/>
          <p:cNvGrpSpPr/>
          <p:nvPr/>
        </p:nvGrpSpPr>
        <p:grpSpPr>
          <a:xfrm>
            <a:off x="400721" y="257250"/>
            <a:ext cx="8159904" cy="4600520"/>
            <a:chOff x="400721" y="257250"/>
            <a:chExt cx="8159904" cy="4600520"/>
          </a:xfrm>
        </p:grpSpPr>
        <p:pic>
          <p:nvPicPr>
            <p:cNvPr id="309" name="Google Shape;309;p24"/>
            <p:cNvPicPr preferRelativeResize="0"/>
            <p:nvPr/>
          </p:nvPicPr>
          <p:blipFill rotWithShape="1">
            <a:blip r:embed="rId7">
              <a:alphaModFix amt="75000"/>
            </a:blip>
            <a:srcRect b="11054" l="20633" r="6014" t="14151"/>
            <a:stretch/>
          </p:blipFill>
          <p:spPr>
            <a:xfrm rot="1768687">
              <a:off x="4003553" y="370942"/>
              <a:ext cx="641869" cy="683392"/>
            </a:xfrm>
            <a:prstGeom prst="rect">
              <a:avLst/>
            </a:prstGeom>
            <a:noFill/>
            <a:ln>
              <a:noFill/>
            </a:ln>
          </p:spPr>
        </p:pic>
        <p:pic>
          <p:nvPicPr>
            <p:cNvPr id="310" name="Google Shape;310;p24"/>
            <p:cNvPicPr preferRelativeResize="0"/>
            <p:nvPr/>
          </p:nvPicPr>
          <p:blipFill>
            <a:blip r:embed="rId8">
              <a:alphaModFix amt="75000"/>
            </a:blip>
            <a:stretch>
              <a:fillRect/>
            </a:stretch>
          </p:blipFill>
          <p:spPr>
            <a:xfrm flipH="1">
              <a:off x="8104824" y="2390415"/>
              <a:ext cx="455800" cy="476057"/>
            </a:xfrm>
            <a:prstGeom prst="rect">
              <a:avLst/>
            </a:prstGeom>
            <a:noFill/>
            <a:ln>
              <a:noFill/>
            </a:ln>
          </p:spPr>
        </p:pic>
        <p:pic>
          <p:nvPicPr>
            <p:cNvPr id="311" name="Google Shape;311;p24"/>
            <p:cNvPicPr preferRelativeResize="0"/>
            <p:nvPr/>
          </p:nvPicPr>
          <p:blipFill>
            <a:blip r:embed="rId9">
              <a:alphaModFix amt="75000"/>
            </a:blip>
            <a:stretch>
              <a:fillRect/>
            </a:stretch>
          </p:blipFill>
          <p:spPr>
            <a:xfrm>
              <a:off x="4179450" y="4428770"/>
              <a:ext cx="455800" cy="429000"/>
            </a:xfrm>
            <a:prstGeom prst="rect">
              <a:avLst/>
            </a:prstGeom>
            <a:noFill/>
            <a:ln>
              <a:noFill/>
            </a:ln>
          </p:spPr>
        </p:pic>
        <p:pic>
          <p:nvPicPr>
            <p:cNvPr id="312" name="Google Shape;312;p24"/>
            <p:cNvPicPr preferRelativeResize="0"/>
            <p:nvPr/>
          </p:nvPicPr>
          <p:blipFill>
            <a:blip r:embed="rId9">
              <a:alphaModFix amt="75000"/>
            </a:blip>
            <a:stretch>
              <a:fillRect/>
            </a:stretch>
          </p:blipFill>
          <p:spPr>
            <a:xfrm rot="697711">
              <a:off x="442216" y="2265734"/>
              <a:ext cx="490534" cy="461701"/>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25"/>
          <p:cNvGrpSpPr/>
          <p:nvPr/>
        </p:nvGrpSpPr>
        <p:grpSpPr>
          <a:xfrm>
            <a:off x="1127900" y="1993316"/>
            <a:ext cx="6888000" cy="2035684"/>
            <a:chOff x="1127900" y="1993316"/>
            <a:chExt cx="6888000" cy="2035684"/>
          </a:xfrm>
        </p:grpSpPr>
        <p:sp>
          <p:nvSpPr>
            <p:cNvPr id="318" name="Google Shape;318;p25"/>
            <p:cNvSpPr txBox="1"/>
            <p:nvPr/>
          </p:nvSpPr>
          <p:spPr>
            <a:xfrm>
              <a:off x="1127900" y="1993316"/>
              <a:ext cx="6888000" cy="1438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2100">
                  <a:solidFill>
                    <a:srgbClr val="15183B"/>
                  </a:solidFill>
                  <a:latin typeface="Caveat"/>
                  <a:ea typeface="Caveat"/>
                  <a:cs typeface="Caveat"/>
                  <a:sym typeface="Caveat"/>
                </a:rPr>
                <a:t>Sed vestibulum accumsan justo, ac consequat lectus pulvinar nec. </a:t>
              </a:r>
              <a:endParaRPr sz="2100">
                <a:solidFill>
                  <a:srgbClr val="15183B"/>
                </a:solidFill>
                <a:latin typeface="Caveat"/>
                <a:ea typeface="Caveat"/>
                <a:cs typeface="Caveat"/>
                <a:sym typeface="Caveat"/>
              </a:endParaRPr>
            </a:p>
            <a:p>
              <a:pPr indent="0" lvl="0" marL="0" rtl="0" algn="ctr">
                <a:lnSpc>
                  <a:spcPct val="115000"/>
                </a:lnSpc>
                <a:spcBef>
                  <a:spcPts val="0"/>
                </a:spcBef>
                <a:spcAft>
                  <a:spcPts val="0"/>
                </a:spcAft>
                <a:buNone/>
              </a:pPr>
              <a:r>
                <a:rPr lang="ru" sz="2100">
                  <a:solidFill>
                    <a:srgbClr val="15183B"/>
                  </a:solidFill>
                  <a:latin typeface="Caveat"/>
                  <a:ea typeface="Caveat"/>
                  <a:cs typeface="Caveat"/>
                  <a:sym typeface="Caveat"/>
                </a:rPr>
                <a:t>Curabitur cursus eu lacus eu iaculis. Ut magna augue, ornare gravida nisi pharetra, dapibus faucibus felis. Integer vitae congue elit, ut finibus mi. Donec quis libero a magna scelerisque rutrum vitae vel augue. </a:t>
              </a:r>
              <a:endParaRPr sz="2100">
                <a:solidFill>
                  <a:srgbClr val="15183B"/>
                </a:solidFill>
                <a:latin typeface="Caveat"/>
                <a:ea typeface="Caveat"/>
                <a:cs typeface="Caveat"/>
                <a:sym typeface="Caveat"/>
              </a:endParaRPr>
            </a:p>
          </p:txBody>
        </p:sp>
        <p:sp>
          <p:nvSpPr>
            <p:cNvPr id="319" name="Google Shape;319;p25"/>
            <p:cNvSpPr txBox="1"/>
            <p:nvPr/>
          </p:nvSpPr>
          <p:spPr>
            <a:xfrm>
              <a:off x="2971550" y="3628800"/>
              <a:ext cx="3200700" cy="400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ru" sz="2600">
                  <a:solidFill>
                    <a:srgbClr val="15183B"/>
                  </a:solidFill>
                  <a:latin typeface="Caveat"/>
                  <a:ea typeface="Caveat"/>
                  <a:cs typeface="Caveat"/>
                  <a:sym typeface="Caveat"/>
                </a:rPr>
                <a:t>- Someone Famous</a:t>
              </a:r>
              <a:endParaRPr b="1" sz="2600">
                <a:solidFill>
                  <a:srgbClr val="15183B"/>
                </a:solidFill>
                <a:latin typeface="Caveat"/>
                <a:ea typeface="Caveat"/>
                <a:cs typeface="Caveat"/>
                <a:sym typeface="Caveat"/>
              </a:endParaRPr>
            </a:p>
          </p:txBody>
        </p:sp>
      </p:grpSp>
      <p:grpSp>
        <p:nvGrpSpPr>
          <p:cNvPr id="320" name="Google Shape;320;p25"/>
          <p:cNvGrpSpPr/>
          <p:nvPr/>
        </p:nvGrpSpPr>
        <p:grpSpPr>
          <a:xfrm>
            <a:off x="341625" y="326811"/>
            <a:ext cx="8314026" cy="4586438"/>
            <a:chOff x="341625" y="326811"/>
            <a:chExt cx="8314026" cy="4586438"/>
          </a:xfrm>
        </p:grpSpPr>
        <p:pic>
          <p:nvPicPr>
            <p:cNvPr id="321" name="Google Shape;321;p25"/>
            <p:cNvPicPr preferRelativeResize="0"/>
            <p:nvPr/>
          </p:nvPicPr>
          <p:blipFill rotWithShape="1">
            <a:blip r:embed="rId3">
              <a:alphaModFix amt="75000"/>
            </a:blip>
            <a:srcRect b="11226" l="20481" r="7222" t="13579"/>
            <a:stretch/>
          </p:blipFill>
          <p:spPr>
            <a:xfrm>
              <a:off x="458875" y="4220200"/>
              <a:ext cx="601800" cy="653550"/>
            </a:xfrm>
            <a:prstGeom prst="rect">
              <a:avLst/>
            </a:prstGeom>
            <a:noFill/>
            <a:ln>
              <a:noFill/>
            </a:ln>
          </p:spPr>
        </p:pic>
        <p:pic>
          <p:nvPicPr>
            <p:cNvPr id="322" name="Google Shape;322;p25"/>
            <p:cNvPicPr preferRelativeResize="0"/>
            <p:nvPr/>
          </p:nvPicPr>
          <p:blipFill>
            <a:blip r:embed="rId4">
              <a:alphaModFix amt="75000"/>
            </a:blip>
            <a:stretch>
              <a:fillRect/>
            </a:stretch>
          </p:blipFill>
          <p:spPr>
            <a:xfrm rot="-1016011">
              <a:off x="402771" y="580952"/>
              <a:ext cx="493307" cy="493307"/>
            </a:xfrm>
            <a:prstGeom prst="rect">
              <a:avLst/>
            </a:prstGeom>
            <a:noFill/>
            <a:ln>
              <a:noFill/>
            </a:ln>
          </p:spPr>
        </p:pic>
        <p:pic>
          <p:nvPicPr>
            <p:cNvPr id="323" name="Google Shape;323;p25"/>
            <p:cNvPicPr preferRelativeResize="0"/>
            <p:nvPr/>
          </p:nvPicPr>
          <p:blipFill>
            <a:blip r:embed="rId5">
              <a:alphaModFix amt="75000"/>
            </a:blip>
            <a:stretch>
              <a:fillRect/>
            </a:stretch>
          </p:blipFill>
          <p:spPr>
            <a:xfrm>
              <a:off x="4359941" y="4491349"/>
              <a:ext cx="448300" cy="421900"/>
            </a:xfrm>
            <a:prstGeom prst="rect">
              <a:avLst/>
            </a:prstGeom>
            <a:noFill/>
            <a:ln>
              <a:noFill/>
            </a:ln>
          </p:spPr>
        </p:pic>
        <p:pic>
          <p:nvPicPr>
            <p:cNvPr id="324" name="Google Shape;324;p25"/>
            <p:cNvPicPr preferRelativeResize="0"/>
            <p:nvPr/>
          </p:nvPicPr>
          <p:blipFill>
            <a:blip r:embed="rId6">
              <a:alphaModFix amt="75000"/>
            </a:blip>
            <a:stretch>
              <a:fillRect/>
            </a:stretch>
          </p:blipFill>
          <p:spPr>
            <a:xfrm>
              <a:off x="3434705" y="326811"/>
              <a:ext cx="417000" cy="392450"/>
            </a:xfrm>
            <a:prstGeom prst="rect">
              <a:avLst/>
            </a:prstGeom>
            <a:noFill/>
            <a:ln>
              <a:noFill/>
            </a:ln>
          </p:spPr>
        </p:pic>
        <p:pic>
          <p:nvPicPr>
            <p:cNvPr id="325" name="Google Shape;325;p25"/>
            <p:cNvPicPr preferRelativeResize="0"/>
            <p:nvPr/>
          </p:nvPicPr>
          <p:blipFill>
            <a:blip r:embed="rId7">
              <a:alphaModFix amt="75000"/>
            </a:blip>
            <a:stretch>
              <a:fillRect/>
            </a:stretch>
          </p:blipFill>
          <p:spPr>
            <a:xfrm>
              <a:off x="8053849" y="4109139"/>
              <a:ext cx="601801" cy="609600"/>
            </a:xfrm>
            <a:prstGeom prst="rect">
              <a:avLst/>
            </a:prstGeom>
            <a:noFill/>
            <a:ln>
              <a:noFill/>
            </a:ln>
          </p:spPr>
        </p:pic>
        <p:pic>
          <p:nvPicPr>
            <p:cNvPr id="326" name="Google Shape;326;p25"/>
            <p:cNvPicPr preferRelativeResize="0"/>
            <p:nvPr/>
          </p:nvPicPr>
          <p:blipFill>
            <a:blip r:embed="rId5">
              <a:alphaModFix amt="75000"/>
            </a:blip>
            <a:stretch>
              <a:fillRect/>
            </a:stretch>
          </p:blipFill>
          <p:spPr>
            <a:xfrm rot="594293">
              <a:off x="7926589" y="451913"/>
              <a:ext cx="448300" cy="421900"/>
            </a:xfrm>
            <a:prstGeom prst="rect">
              <a:avLst/>
            </a:prstGeom>
            <a:noFill/>
            <a:ln>
              <a:noFill/>
            </a:ln>
          </p:spPr>
        </p:pic>
      </p:grpSp>
      <p:pic>
        <p:nvPicPr>
          <p:cNvPr id="327" name="Google Shape;327;p25"/>
          <p:cNvPicPr preferRelativeResize="0"/>
          <p:nvPr/>
        </p:nvPicPr>
        <p:blipFill>
          <a:blip r:embed="rId8">
            <a:alphaModFix/>
          </a:blip>
          <a:stretch>
            <a:fillRect/>
          </a:stretch>
        </p:blipFill>
        <p:spPr>
          <a:xfrm>
            <a:off x="3624225" y="799240"/>
            <a:ext cx="1895550" cy="1088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26"/>
          <p:cNvGrpSpPr/>
          <p:nvPr/>
        </p:nvGrpSpPr>
        <p:grpSpPr>
          <a:xfrm>
            <a:off x="2357250" y="1683315"/>
            <a:ext cx="4429500" cy="1759101"/>
            <a:chOff x="2357250" y="1683315"/>
            <a:chExt cx="4429500" cy="1759101"/>
          </a:xfrm>
        </p:grpSpPr>
        <p:sp>
          <p:nvSpPr>
            <p:cNvPr id="333" name="Google Shape;333;p26"/>
            <p:cNvSpPr txBox="1"/>
            <p:nvPr/>
          </p:nvSpPr>
          <p:spPr>
            <a:xfrm>
              <a:off x="2357250" y="1683315"/>
              <a:ext cx="4429500" cy="13854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12000">
                  <a:solidFill>
                    <a:srgbClr val="E58E74"/>
                  </a:solidFill>
                  <a:latin typeface="Boogaloo"/>
                  <a:ea typeface="Boogaloo"/>
                  <a:cs typeface="Boogaloo"/>
                  <a:sym typeface="Boogaloo"/>
                </a:rPr>
                <a:t>250 M</a:t>
              </a:r>
              <a:endParaRPr sz="12000">
                <a:solidFill>
                  <a:srgbClr val="E58E74"/>
                </a:solidFill>
                <a:latin typeface="Boogaloo"/>
                <a:ea typeface="Boogaloo"/>
                <a:cs typeface="Boogaloo"/>
                <a:sym typeface="Boogaloo"/>
              </a:endParaRPr>
            </a:p>
          </p:txBody>
        </p:sp>
        <p:sp>
          <p:nvSpPr>
            <p:cNvPr id="334" name="Google Shape;334;p26"/>
            <p:cNvSpPr txBox="1"/>
            <p:nvPr/>
          </p:nvSpPr>
          <p:spPr>
            <a:xfrm>
              <a:off x="2357250" y="3234515"/>
              <a:ext cx="4429500" cy="20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1800">
                  <a:solidFill>
                    <a:srgbClr val="15183B"/>
                  </a:solidFill>
                  <a:latin typeface="PT Sans Narrow"/>
                  <a:ea typeface="PT Sans Narrow"/>
                  <a:cs typeface="PT Sans Narrow"/>
                  <a:sym typeface="PT Sans Narrow"/>
                </a:rPr>
                <a:t>Large numbers capture the interest of your audience</a:t>
              </a:r>
              <a:endParaRPr b="1" sz="1800">
                <a:solidFill>
                  <a:srgbClr val="15183B"/>
                </a:solidFill>
                <a:latin typeface="PT Sans Narrow"/>
                <a:ea typeface="PT Sans Narrow"/>
                <a:cs typeface="PT Sans Narrow"/>
                <a:sym typeface="PT Sans Narrow"/>
              </a:endParaRPr>
            </a:p>
          </p:txBody>
        </p:sp>
      </p:grpSp>
      <p:pic>
        <p:nvPicPr>
          <p:cNvPr id="335" name="Google Shape;335;p26"/>
          <p:cNvPicPr preferRelativeResize="0"/>
          <p:nvPr/>
        </p:nvPicPr>
        <p:blipFill>
          <a:blip r:embed="rId3">
            <a:alphaModFix/>
          </a:blip>
          <a:stretch>
            <a:fillRect/>
          </a:stretch>
        </p:blipFill>
        <p:spPr>
          <a:xfrm flipH="1">
            <a:off x="3674843" y="358265"/>
            <a:ext cx="1768450" cy="964600"/>
          </a:xfrm>
          <a:prstGeom prst="rect">
            <a:avLst/>
          </a:prstGeom>
          <a:noFill/>
          <a:ln>
            <a:noFill/>
          </a:ln>
        </p:spPr>
      </p:pic>
      <p:pic>
        <p:nvPicPr>
          <p:cNvPr id="336" name="Google Shape;336;p26"/>
          <p:cNvPicPr preferRelativeResize="0"/>
          <p:nvPr/>
        </p:nvPicPr>
        <p:blipFill>
          <a:blip r:embed="rId4">
            <a:alphaModFix/>
          </a:blip>
          <a:stretch>
            <a:fillRect/>
          </a:stretch>
        </p:blipFill>
        <p:spPr>
          <a:xfrm>
            <a:off x="4020500" y="3789146"/>
            <a:ext cx="1103000" cy="1021300"/>
          </a:xfrm>
          <a:prstGeom prst="rect">
            <a:avLst/>
          </a:prstGeom>
          <a:noFill/>
          <a:ln>
            <a:noFill/>
          </a:ln>
        </p:spPr>
      </p:pic>
      <p:grpSp>
        <p:nvGrpSpPr>
          <p:cNvPr id="337" name="Google Shape;337;p26"/>
          <p:cNvGrpSpPr/>
          <p:nvPr/>
        </p:nvGrpSpPr>
        <p:grpSpPr>
          <a:xfrm>
            <a:off x="535194" y="353125"/>
            <a:ext cx="8207737" cy="4673015"/>
            <a:chOff x="535194" y="353125"/>
            <a:chExt cx="8207737" cy="4673015"/>
          </a:xfrm>
        </p:grpSpPr>
        <p:pic>
          <p:nvPicPr>
            <p:cNvPr id="338" name="Google Shape;338;p26"/>
            <p:cNvPicPr preferRelativeResize="0"/>
            <p:nvPr/>
          </p:nvPicPr>
          <p:blipFill>
            <a:blip r:embed="rId5">
              <a:alphaModFix amt="75000"/>
            </a:blip>
            <a:stretch>
              <a:fillRect/>
            </a:stretch>
          </p:blipFill>
          <p:spPr>
            <a:xfrm rot="3961695">
              <a:off x="7599632" y="3809571"/>
              <a:ext cx="868417" cy="1165923"/>
            </a:xfrm>
            <a:prstGeom prst="rect">
              <a:avLst/>
            </a:prstGeom>
            <a:noFill/>
            <a:ln>
              <a:noFill/>
            </a:ln>
          </p:spPr>
        </p:pic>
        <p:pic>
          <p:nvPicPr>
            <p:cNvPr id="339" name="Google Shape;339;p26"/>
            <p:cNvPicPr preferRelativeResize="0"/>
            <p:nvPr/>
          </p:nvPicPr>
          <p:blipFill rotWithShape="1">
            <a:blip r:embed="rId6">
              <a:alphaModFix amt="75000"/>
            </a:blip>
            <a:srcRect b="0" l="7424" r="0" t="3790"/>
            <a:stretch/>
          </p:blipFill>
          <p:spPr>
            <a:xfrm>
              <a:off x="535200" y="353125"/>
              <a:ext cx="1220400" cy="1021300"/>
            </a:xfrm>
            <a:prstGeom prst="rect">
              <a:avLst/>
            </a:prstGeom>
            <a:noFill/>
            <a:ln>
              <a:noFill/>
            </a:ln>
          </p:spPr>
        </p:pic>
        <p:pic>
          <p:nvPicPr>
            <p:cNvPr id="340" name="Google Shape;340;p26"/>
            <p:cNvPicPr preferRelativeResize="0"/>
            <p:nvPr/>
          </p:nvPicPr>
          <p:blipFill rotWithShape="1">
            <a:blip r:embed="rId7">
              <a:alphaModFix amt="75000"/>
            </a:blip>
            <a:srcRect b="12239" l="7551" r="8640" t="9304"/>
            <a:stretch/>
          </p:blipFill>
          <p:spPr>
            <a:xfrm rot="-937146">
              <a:off x="683737" y="3596454"/>
              <a:ext cx="970430" cy="1236500"/>
            </a:xfrm>
            <a:prstGeom prst="rect">
              <a:avLst/>
            </a:prstGeom>
            <a:noFill/>
            <a:ln>
              <a:noFill/>
            </a:ln>
          </p:spPr>
        </p:pic>
        <p:pic>
          <p:nvPicPr>
            <p:cNvPr id="341" name="Google Shape;341;p26"/>
            <p:cNvPicPr preferRelativeResize="0"/>
            <p:nvPr/>
          </p:nvPicPr>
          <p:blipFill rotWithShape="1">
            <a:blip r:embed="rId8">
              <a:alphaModFix amt="75000"/>
            </a:blip>
            <a:srcRect b="15468" l="22156" r="6921" t="17014"/>
            <a:stretch/>
          </p:blipFill>
          <p:spPr>
            <a:xfrm>
              <a:off x="563177" y="2380505"/>
              <a:ext cx="592300" cy="588713"/>
            </a:xfrm>
            <a:prstGeom prst="rect">
              <a:avLst/>
            </a:prstGeom>
            <a:noFill/>
            <a:ln>
              <a:noFill/>
            </a:ln>
          </p:spPr>
        </p:pic>
        <p:pic>
          <p:nvPicPr>
            <p:cNvPr id="342" name="Google Shape;342;p26"/>
            <p:cNvPicPr preferRelativeResize="0"/>
            <p:nvPr/>
          </p:nvPicPr>
          <p:blipFill>
            <a:blip r:embed="rId9">
              <a:alphaModFix amt="75000"/>
            </a:blip>
            <a:stretch>
              <a:fillRect/>
            </a:stretch>
          </p:blipFill>
          <p:spPr>
            <a:xfrm flipH="1">
              <a:off x="7995470" y="1981483"/>
              <a:ext cx="414625" cy="433050"/>
            </a:xfrm>
            <a:prstGeom prst="rect">
              <a:avLst/>
            </a:prstGeom>
            <a:noFill/>
            <a:ln>
              <a:noFill/>
            </a:ln>
          </p:spPr>
        </p:pic>
        <p:pic>
          <p:nvPicPr>
            <p:cNvPr id="343" name="Google Shape;343;p26"/>
            <p:cNvPicPr preferRelativeResize="0"/>
            <p:nvPr/>
          </p:nvPicPr>
          <p:blipFill>
            <a:blip r:embed="rId10">
              <a:alphaModFix amt="75000"/>
            </a:blip>
            <a:stretch>
              <a:fillRect/>
            </a:stretch>
          </p:blipFill>
          <p:spPr>
            <a:xfrm>
              <a:off x="7566750" y="478135"/>
              <a:ext cx="1103000" cy="80886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7"/>
          <p:cNvSpPr txBox="1"/>
          <p:nvPr/>
        </p:nvSpPr>
        <p:spPr>
          <a:xfrm>
            <a:off x="513700" y="643975"/>
            <a:ext cx="8116800" cy="4617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000">
                <a:solidFill>
                  <a:srgbClr val="E58E74"/>
                </a:solidFill>
                <a:latin typeface="Boogaloo"/>
                <a:ea typeface="Boogaloo"/>
                <a:cs typeface="Boogaloo"/>
                <a:sym typeface="Boogaloo"/>
              </a:rPr>
              <a:t>Percentages Will Help You Understand Better</a:t>
            </a:r>
            <a:endParaRPr sz="4000">
              <a:solidFill>
                <a:srgbClr val="E58E74"/>
              </a:solidFill>
              <a:latin typeface="Boogaloo"/>
              <a:ea typeface="Boogaloo"/>
              <a:cs typeface="Boogaloo"/>
              <a:sym typeface="Boogaloo"/>
            </a:endParaRPr>
          </a:p>
        </p:txBody>
      </p:sp>
      <p:grpSp>
        <p:nvGrpSpPr>
          <p:cNvPr id="349" name="Google Shape;349;p27"/>
          <p:cNvGrpSpPr/>
          <p:nvPr/>
        </p:nvGrpSpPr>
        <p:grpSpPr>
          <a:xfrm>
            <a:off x="787550" y="3356005"/>
            <a:ext cx="2345400" cy="1125146"/>
            <a:chOff x="787550" y="3356005"/>
            <a:chExt cx="2345400" cy="1125146"/>
          </a:xfrm>
        </p:grpSpPr>
        <p:sp>
          <p:nvSpPr>
            <p:cNvPr id="350" name="Google Shape;350;p27"/>
            <p:cNvSpPr txBox="1"/>
            <p:nvPr/>
          </p:nvSpPr>
          <p:spPr>
            <a:xfrm>
              <a:off x="941300" y="3356005"/>
              <a:ext cx="20379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sp>
          <p:nvSpPr>
            <p:cNvPr id="351" name="Google Shape;351;p27"/>
            <p:cNvSpPr txBox="1"/>
            <p:nvPr/>
          </p:nvSpPr>
          <p:spPr>
            <a:xfrm>
              <a:off x="787550" y="3770151"/>
              <a:ext cx="2345400" cy="711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Aliquam sollicitudin ligula purus, lobortis fringilla nisl ornare sed. Mauris in ultricies orci pulvinar. </a:t>
              </a:r>
              <a:endParaRPr>
                <a:solidFill>
                  <a:srgbClr val="15183B"/>
                </a:solidFill>
                <a:latin typeface="PT Sans Narrow"/>
                <a:ea typeface="PT Sans Narrow"/>
                <a:cs typeface="PT Sans Narrow"/>
                <a:sym typeface="PT Sans Narrow"/>
              </a:endParaRPr>
            </a:p>
          </p:txBody>
        </p:sp>
      </p:grpSp>
      <p:grpSp>
        <p:nvGrpSpPr>
          <p:cNvPr id="352" name="Google Shape;352;p27"/>
          <p:cNvGrpSpPr/>
          <p:nvPr/>
        </p:nvGrpSpPr>
        <p:grpSpPr>
          <a:xfrm>
            <a:off x="1064600" y="1345080"/>
            <a:ext cx="1791311" cy="1795012"/>
            <a:chOff x="1064600" y="1345080"/>
            <a:chExt cx="1791311" cy="1795012"/>
          </a:xfrm>
        </p:grpSpPr>
        <p:sp>
          <p:nvSpPr>
            <p:cNvPr id="353" name="Google Shape;353;p27"/>
            <p:cNvSpPr/>
            <p:nvPr/>
          </p:nvSpPr>
          <p:spPr>
            <a:xfrm>
              <a:off x="1064600" y="1348793"/>
              <a:ext cx="1791300" cy="1791300"/>
            </a:xfrm>
            <a:prstGeom prst="donut">
              <a:avLst>
                <a:gd fmla="val 20206" name="adj"/>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27"/>
            <p:cNvSpPr/>
            <p:nvPr/>
          </p:nvSpPr>
          <p:spPr>
            <a:xfrm>
              <a:off x="1064611" y="1345080"/>
              <a:ext cx="1791300" cy="1791300"/>
            </a:xfrm>
            <a:prstGeom prst="pie">
              <a:avLst>
                <a:gd fmla="val 5334261" name="adj1"/>
                <a:gd fmla="val 16200000" name="adj2"/>
              </a:avLst>
            </a:prstGeom>
            <a:solidFill>
              <a:srgbClr val="AECA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27"/>
            <p:cNvSpPr/>
            <p:nvPr/>
          </p:nvSpPr>
          <p:spPr>
            <a:xfrm>
              <a:off x="1406300" y="1690525"/>
              <a:ext cx="1107900" cy="1107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27"/>
            <p:cNvSpPr txBox="1"/>
            <p:nvPr/>
          </p:nvSpPr>
          <p:spPr>
            <a:xfrm>
              <a:off x="1368800" y="2065525"/>
              <a:ext cx="11829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50%</a:t>
              </a:r>
              <a:endParaRPr sz="3100">
                <a:solidFill>
                  <a:srgbClr val="15183B"/>
                </a:solidFill>
                <a:latin typeface="Boogaloo"/>
                <a:ea typeface="Boogaloo"/>
                <a:cs typeface="Boogaloo"/>
                <a:sym typeface="Boogaloo"/>
              </a:endParaRPr>
            </a:p>
          </p:txBody>
        </p:sp>
      </p:grpSp>
      <p:grpSp>
        <p:nvGrpSpPr>
          <p:cNvPr id="357" name="Google Shape;357;p27"/>
          <p:cNvGrpSpPr/>
          <p:nvPr/>
        </p:nvGrpSpPr>
        <p:grpSpPr>
          <a:xfrm>
            <a:off x="3466175" y="3356005"/>
            <a:ext cx="2345400" cy="1125146"/>
            <a:chOff x="787550" y="3356005"/>
            <a:chExt cx="2345400" cy="1125146"/>
          </a:xfrm>
        </p:grpSpPr>
        <p:sp>
          <p:nvSpPr>
            <p:cNvPr id="358" name="Google Shape;358;p27"/>
            <p:cNvSpPr txBox="1"/>
            <p:nvPr/>
          </p:nvSpPr>
          <p:spPr>
            <a:xfrm>
              <a:off x="941300" y="3356005"/>
              <a:ext cx="20379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Tincidunt</a:t>
              </a:r>
              <a:endParaRPr sz="3100">
                <a:solidFill>
                  <a:srgbClr val="15183B"/>
                </a:solidFill>
                <a:latin typeface="Boogaloo"/>
                <a:ea typeface="Boogaloo"/>
                <a:cs typeface="Boogaloo"/>
                <a:sym typeface="Boogaloo"/>
              </a:endParaRPr>
            </a:p>
          </p:txBody>
        </p:sp>
        <p:sp>
          <p:nvSpPr>
            <p:cNvPr id="359" name="Google Shape;359;p27"/>
            <p:cNvSpPr txBox="1"/>
            <p:nvPr/>
          </p:nvSpPr>
          <p:spPr>
            <a:xfrm>
              <a:off x="787550" y="3770151"/>
              <a:ext cx="2345400" cy="711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Pellentesque rhoncus vestibulum diam, quis condimentum bibendum id nulla cursus massa congue, tincidunt.</a:t>
              </a:r>
              <a:endParaRPr>
                <a:solidFill>
                  <a:srgbClr val="15183B"/>
                </a:solidFill>
                <a:latin typeface="PT Sans Narrow"/>
                <a:ea typeface="PT Sans Narrow"/>
                <a:cs typeface="PT Sans Narrow"/>
                <a:sym typeface="PT Sans Narrow"/>
              </a:endParaRPr>
            </a:p>
          </p:txBody>
        </p:sp>
      </p:grpSp>
      <p:grpSp>
        <p:nvGrpSpPr>
          <p:cNvPr id="360" name="Google Shape;360;p27"/>
          <p:cNvGrpSpPr/>
          <p:nvPr/>
        </p:nvGrpSpPr>
        <p:grpSpPr>
          <a:xfrm>
            <a:off x="3743225" y="1345080"/>
            <a:ext cx="1791311" cy="1795012"/>
            <a:chOff x="3743225" y="1345080"/>
            <a:chExt cx="1791311" cy="1795012"/>
          </a:xfrm>
        </p:grpSpPr>
        <p:sp>
          <p:nvSpPr>
            <p:cNvPr id="361" name="Google Shape;361;p27"/>
            <p:cNvSpPr/>
            <p:nvPr/>
          </p:nvSpPr>
          <p:spPr>
            <a:xfrm>
              <a:off x="3743225" y="1348793"/>
              <a:ext cx="1791300" cy="1791300"/>
            </a:xfrm>
            <a:prstGeom prst="donut">
              <a:avLst>
                <a:gd fmla="val 20206" name="adj"/>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27"/>
            <p:cNvSpPr/>
            <p:nvPr/>
          </p:nvSpPr>
          <p:spPr>
            <a:xfrm>
              <a:off x="3743236" y="1345080"/>
              <a:ext cx="1791300" cy="1791300"/>
            </a:xfrm>
            <a:prstGeom prst="pie">
              <a:avLst>
                <a:gd fmla="val 10741743" name="adj1"/>
                <a:gd fmla="val 16200000" name="adj2"/>
              </a:avLst>
            </a:prstGeom>
            <a:solidFill>
              <a:srgbClr val="AECAD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27"/>
            <p:cNvSpPr/>
            <p:nvPr/>
          </p:nvSpPr>
          <p:spPr>
            <a:xfrm>
              <a:off x="4084925" y="1690525"/>
              <a:ext cx="1107900" cy="1107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p27"/>
            <p:cNvSpPr txBox="1"/>
            <p:nvPr/>
          </p:nvSpPr>
          <p:spPr>
            <a:xfrm>
              <a:off x="4047425" y="2065525"/>
              <a:ext cx="11829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75%</a:t>
              </a:r>
              <a:endParaRPr sz="3100">
                <a:solidFill>
                  <a:srgbClr val="15183B"/>
                </a:solidFill>
                <a:latin typeface="Boogaloo"/>
                <a:ea typeface="Boogaloo"/>
                <a:cs typeface="Boogaloo"/>
                <a:sym typeface="Boogaloo"/>
              </a:endParaRPr>
            </a:p>
          </p:txBody>
        </p:sp>
      </p:grpSp>
      <p:grpSp>
        <p:nvGrpSpPr>
          <p:cNvPr id="365" name="Google Shape;365;p27"/>
          <p:cNvGrpSpPr/>
          <p:nvPr/>
        </p:nvGrpSpPr>
        <p:grpSpPr>
          <a:xfrm>
            <a:off x="6144800" y="3356005"/>
            <a:ext cx="2345400" cy="1125146"/>
            <a:chOff x="787550" y="3356005"/>
            <a:chExt cx="2345400" cy="1125146"/>
          </a:xfrm>
        </p:grpSpPr>
        <p:sp>
          <p:nvSpPr>
            <p:cNvPr id="366" name="Google Shape;366;p27"/>
            <p:cNvSpPr txBox="1"/>
            <p:nvPr/>
          </p:nvSpPr>
          <p:spPr>
            <a:xfrm>
              <a:off x="941300" y="3356005"/>
              <a:ext cx="20379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Faucibus</a:t>
              </a:r>
              <a:endParaRPr sz="3100">
                <a:solidFill>
                  <a:srgbClr val="15183B"/>
                </a:solidFill>
                <a:latin typeface="Boogaloo"/>
                <a:ea typeface="Boogaloo"/>
                <a:cs typeface="Boogaloo"/>
                <a:sym typeface="Boogaloo"/>
              </a:endParaRPr>
            </a:p>
          </p:txBody>
        </p:sp>
        <p:sp>
          <p:nvSpPr>
            <p:cNvPr id="367" name="Google Shape;367;p27"/>
            <p:cNvSpPr txBox="1"/>
            <p:nvPr/>
          </p:nvSpPr>
          <p:spPr>
            <a:xfrm>
              <a:off x="787550" y="3770151"/>
              <a:ext cx="2345400" cy="711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Suspendisse sed tempor arcu, sed congue elit. Integer vestibulum </a:t>
              </a:r>
              <a:endParaRPr>
                <a:solidFill>
                  <a:srgbClr val="15183B"/>
                </a:solidFill>
                <a:latin typeface="PT Sans Narrow"/>
                <a:ea typeface="PT Sans Narrow"/>
                <a:cs typeface="PT Sans Narrow"/>
                <a:sym typeface="PT Sans Narrow"/>
              </a:endParaRPr>
            </a:p>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ullamcorper aliquam.</a:t>
              </a:r>
              <a:endParaRPr>
                <a:solidFill>
                  <a:srgbClr val="15183B"/>
                </a:solidFill>
                <a:latin typeface="PT Sans Narrow"/>
                <a:ea typeface="PT Sans Narrow"/>
                <a:cs typeface="PT Sans Narrow"/>
                <a:sym typeface="PT Sans Narrow"/>
              </a:endParaRPr>
            </a:p>
          </p:txBody>
        </p:sp>
      </p:grpSp>
      <p:grpSp>
        <p:nvGrpSpPr>
          <p:cNvPr id="368" name="Google Shape;368;p27"/>
          <p:cNvGrpSpPr/>
          <p:nvPr/>
        </p:nvGrpSpPr>
        <p:grpSpPr>
          <a:xfrm>
            <a:off x="6421850" y="1348793"/>
            <a:ext cx="1791300" cy="1791300"/>
            <a:chOff x="6421850" y="1348793"/>
            <a:chExt cx="1791300" cy="1791300"/>
          </a:xfrm>
        </p:grpSpPr>
        <p:sp>
          <p:nvSpPr>
            <p:cNvPr id="369" name="Google Shape;369;p27"/>
            <p:cNvSpPr/>
            <p:nvPr/>
          </p:nvSpPr>
          <p:spPr>
            <a:xfrm>
              <a:off x="6421850" y="1348793"/>
              <a:ext cx="1791300" cy="1791300"/>
            </a:xfrm>
            <a:prstGeom prst="donut">
              <a:avLst>
                <a:gd fmla="val 20206" name="adj"/>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27"/>
            <p:cNvSpPr/>
            <p:nvPr/>
          </p:nvSpPr>
          <p:spPr>
            <a:xfrm>
              <a:off x="6763575" y="1690525"/>
              <a:ext cx="1107900" cy="1107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27"/>
            <p:cNvSpPr txBox="1"/>
            <p:nvPr/>
          </p:nvSpPr>
          <p:spPr>
            <a:xfrm>
              <a:off x="6726050" y="2065525"/>
              <a:ext cx="11829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100%</a:t>
              </a:r>
              <a:endParaRPr sz="3100">
                <a:solidFill>
                  <a:srgbClr val="15183B"/>
                </a:solidFill>
                <a:latin typeface="Boogaloo"/>
                <a:ea typeface="Boogaloo"/>
                <a:cs typeface="Boogaloo"/>
                <a:sym typeface="Boogaloo"/>
              </a:endParaRPr>
            </a:p>
          </p:txBody>
        </p:sp>
      </p:grpSp>
      <p:grpSp>
        <p:nvGrpSpPr>
          <p:cNvPr id="372" name="Google Shape;372;p27"/>
          <p:cNvGrpSpPr/>
          <p:nvPr/>
        </p:nvGrpSpPr>
        <p:grpSpPr>
          <a:xfrm>
            <a:off x="118017" y="186147"/>
            <a:ext cx="8866133" cy="5079539"/>
            <a:chOff x="118017" y="186147"/>
            <a:chExt cx="8866133" cy="5079539"/>
          </a:xfrm>
        </p:grpSpPr>
        <p:pic>
          <p:nvPicPr>
            <p:cNvPr id="373" name="Google Shape;373;p27"/>
            <p:cNvPicPr preferRelativeResize="0"/>
            <p:nvPr/>
          </p:nvPicPr>
          <p:blipFill rotWithShape="1">
            <a:blip r:embed="rId3">
              <a:alphaModFix amt="75000"/>
            </a:blip>
            <a:srcRect b="9993" l="21043" r="3479" t="13431"/>
            <a:stretch/>
          </p:blipFill>
          <p:spPr>
            <a:xfrm>
              <a:off x="229809" y="2906291"/>
              <a:ext cx="628350" cy="665575"/>
            </a:xfrm>
            <a:prstGeom prst="rect">
              <a:avLst/>
            </a:prstGeom>
            <a:noFill/>
            <a:ln>
              <a:noFill/>
            </a:ln>
          </p:spPr>
        </p:pic>
        <p:pic>
          <p:nvPicPr>
            <p:cNvPr id="374" name="Google Shape;374;p27"/>
            <p:cNvPicPr preferRelativeResize="0"/>
            <p:nvPr/>
          </p:nvPicPr>
          <p:blipFill>
            <a:blip r:embed="rId4">
              <a:alphaModFix amt="75000"/>
            </a:blip>
            <a:stretch>
              <a:fillRect/>
            </a:stretch>
          </p:blipFill>
          <p:spPr>
            <a:xfrm rot="1703819">
              <a:off x="8352147" y="4625357"/>
              <a:ext cx="356265" cy="372093"/>
            </a:xfrm>
            <a:prstGeom prst="rect">
              <a:avLst/>
            </a:prstGeom>
            <a:noFill/>
            <a:ln>
              <a:noFill/>
            </a:ln>
          </p:spPr>
        </p:pic>
        <p:pic>
          <p:nvPicPr>
            <p:cNvPr id="375" name="Google Shape;375;p27"/>
            <p:cNvPicPr preferRelativeResize="0"/>
            <p:nvPr/>
          </p:nvPicPr>
          <p:blipFill>
            <a:blip r:embed="rId5">
              <a:alphaModFix amt="75000"/>
            </a:blip>
            <a:stretch>
              <a:fillRect/>
            </a:stretch>
          </p:blipFill>
          <p:spPr>
            <a:xfrm>
              <a:off x="118017" y="4576085"/>
              <a:ext cx="437500" cy="411765"/>
            </a:xfrm>
            <a:prstGeom prst="rect">
              <a:avLst/>
            </a:prstGeom>
            <a:noFill/>
            <a:ln>
              <a:noFill/>
            </a:ln>
          </p:spPr>
        </p:pic>
        <p:pic>
          <p:nvPicPr>
            <p:cNvPr id="376" name="Google Shape;376;p27"/>
            <p:cNvPicPr preferRelativeResize="0"/>
            <p:nvPr/>
          </p:nvPicPr>
          <p:blipFill>
            <a:blip r:embed="rId6">
              <a:alphaModFix amt="75000"/>
            </a:blip>
            <a:stretch>
              <a:fillRect/>
            </a:stretch>
          </p:blipFill>
          <p:spPr>
            <a:xfrm>
              <a:off x="282975" y="1345125"/>
              <a:ext cx="331225" cy="311750"/>
            </a:xfrm>
            <a:prstGeom prst="rect">
              <a:avLst/>
            </a:prstGeom>
            <a:noFill/>
            <a:ln>
              <a:noFill/>
            </a:ln>
          </p:spPr>
        </p:pic>
        <p:pic>
          <p:nvPicPr>
            <p:cNvPr id="377" name="Google Shape;377;p27"/>
            <p:cNvPicPr preferRelativeResize="0"/>
            <p:nvPr/>
          </p:nvPicPr>
          <p:blipFill>
            <a:blip r:embed="rId5">
              <a:alphaModFix amt="75000"/>
            </a:blip>
            <a:stretch>
              <a:fillRect/>
            </a:stretch>
          </p:blipFill>
          <p:spPr>
            <a:xfrm flipH="1" rot="3421377">
              <a:off x="8540413" y="2811362"/>
              <a:ext cx="380259" cy="357900"/>
            </a:xfrm>
            <a:prstGeom prst="rect">
              <a:avLst/>
            </a:prstGeom>
            <a:noFill/>
            <a:ln>
              <a:noFill/>
            </a:ln>
          </p:spPr>
        </p:pic>
        <p:pic>
          <p:nvPicPr>
            <p:cNvPr id="378" name="Google Shape;378;p27"/>
            <p:cNvPicPr preferRelativeResize="0"/>
            <p:nvPr/>
          </p:nvPicPr>
          <p:blipFill>
            <a:blip r:embed="rId4">
              <a:alphaModFix amt="75000"/>
            </a:blip>
            <a:stretch>
              <a:fillRect/>
            </a:stretch>
          </p:blipFill>
          <p:spPr>
            <a:xfrm flipH="1" rot="52">
              <a:off x="8553334" y="296826"/>
              <a:ext cx="356265" cy="372093"/>
            </a:xfrm>
            <a:prstGeom prst="rect">
              <a:avLst/>
            </a:prstGeom>
            <a:noFill/>
            <a:ln>
              <a:noFill/>
            </a:ln>
          </p:spPr>
        </p:pic>
        <p:pic>
          <p:nvPicPr>
            <p:cNvPr id="379" name="Google Shape;379;p27"/>
            <p:cNvPicPr preferRelativeResize="0"/>
            <p:nvPr/>
          </p:nvPicPr>
          <p:blipFill>
            <a:blip r:embed="rId6">
              <a:alphaModFix amt="75000"/>
            </a:blip>
            <a:stretch>
              <a:fillRect/>
            </a:stretch>
          </p:blipFill>
          <p:spPr>
            <a:xfrm>
              <a:off x="3865309" y="186147"/>
              <a:ext cx="281550" cy="265000"/>
            </a:xfrm>
            <a:prstGeom prst="rect">
              <a:avLst/>
            </a:prstGeom>
            <a:noFill/>
            <a:ln>
              <a:noFill/>
            </a:ln>
          </p:spPr>
        </p:pic>
        <p:pic>
          <p:nvPicPr>
            <p:cNvPr id="380" name="Google Shape;380;p27"/>
            <p:cNvPicPr preferRelativeResize="0"/>
            <p:nvPr/>
          </p:nvPicPr>
          <p:blipFill rotWithShape="1">
            <a:blip r:embed="rId7">
              <a:alphaModFix amt="75000"/>
            </a:blip>
            <a:srcRect b="8721" l="4850" r="12230" t="5101"/>
            <a:stretch/>
          </p:blipFill>
          <p:spPr>
            <a:xfrm rot="-3515024">
              <a:off x="4031138" y="4511584"/>
              <a:ext cx="501858" cy="709879"/>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8"/>
          <p:cNvSpPr txBox="1"/>
          <p:nvPr/>
        </p:nvSpPr>
        <p:spPr>
          <a:xfrm>
            <a:off x="719751" y="2371350"/>
            <a:ext cx="3715800" cy="2216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4800">
                <a:solidFill>
                  <a:srgbClr val="E58E74"/>
                </a:solidFill>
                <a:latin typeface="Boogaloo"/>
                <a:ea typeface="Boogaloo"/>
                <a:cs typeface="Boogaloo"/>
                <a:sym typeface="Boogaloo"/>
              </a:rPr>
              <a:t>Sometimes a Picture is Better Than Words</a:t>
            </a:r>
            <a:endParaRPr sz="4800">
              <a:solidFill>
                <a:srgbClr val="E58E74"/>
              </a:solidFill>
              <a:latin typeface="Boogaloo"/>
              <a:ea typeface="Boogaloo"/>
              <a:cs typeface="Boogaloo"/>
              <a:sym typeface="Boogaloo"/>
            </a:endParaRPr>
          </a:p>
        </p:txBody>
      </p:sp>
      <p:pic>
        <p:nvPicPr>
          <p:cNvPr id="386" name="Google Shape;386;p28"/>
          <p:cNvPicPr preferRelativeResize="0"/>
          <p:nvPr/>
        </p:nvPicPr>
        <p:blipFill>
          <a:blip r:embed="rId3">
            <a:alphaModFix amt="75000"/>
          </a:blip>
          <a:stretch>
            <a:fillRect/>
          </a:stretch>
        </p:blipFill>
        <p:spPr>
          <a:xfrm flipH="1">
            <a:off x="869558" y="573839"/>
            <a:ext cx="2240830" cy="1811450"/>
          </a:xfrm>
          <a:prstGeom prst="rect">
            <a:avLst/>
          </a:prstGeom>
          <a:noFill/>
          <a:ln>
            <a:noFill/>
          </a:ln>
        </p:spPr>
      </p:pic>
      <p:pic>
        <p:nvPicPr>
          <p:cNvPr id="387" name="Google Shape;387;p28"/>
          <p:cNvPicPr preferRelativeResize="0"/>
          <p:nvPr/>
        </p:nvPicPr>
        <p:blipFill rotWithShape="1">
          <a:blip r:embed="rId4">
            <a:alphaModFix/>
          </a:blip>
          <a:srcRect b="1287" l="30091" r="10859" t="9926"/>
          <a:stretch/>
        </p:blipFill>
        <p:spPr>
          <a:xfrm>
            <a:off x="4728575" y="665300"/>
            <a:ext cx="3781200" cy="3781200"/>
          </a:xfrm>
          <a:prstGeom prst="ellipse">
            <a:avLst/>
          </a:prstGeom>
          <a:noFill/>
          <a:ln>
            <a:noFill/>
          </a:ln>
        </p:spPr>
      </p:pic>
      <p:grpSp>
        <p:nvGrpSpPr>
          <p:cNvPr id="388" name="Google Shape;388;p28"/>
          <p:cNvGrpSpPr/>
          <p:nvPr/>
        </p:nvGrpSpPr>
        <p:grpSpPr>
          <a:xfrm>
            <a:off x="330044" y="185811"/>
            <a:ext cx="8429386" cy="4836390"/>
            <a:chOff x="330044" y="185811"/>
            <a:chExt cx="8429386" cy="4836390"/>
          </a:xfrm>
        </p:grpSpPr>
        <p:pic>
          <p:nvPicPr>
            <p:cNvPr id="389" name="Google Shape;389;p28"/>
            <p:cNvPicPr preferRelativeResize="0"/>
            <p:nvPr/>
          </p:nvPicPr>
          <p:blipFill rotWithShape="1">
            <a:blip r:embed="rId5">
              <a:alphaModFix amt="75000"/>
            </a:blip>
            <a:srcRect b="10827" l="18755" r="6461" t="14451"/>
            <a:stretch/>
          </p:blipFill>
          <p:spPr>
            <a:xfrm>
              <a:off x="8084630" y="4132921"/>
              <a:ext cx="674800" cy="703925"/>
            </a:xfrm>
            <a:prstGeom prst="rect">
              <a:avLst/>
            </a:prstGeom>
            <a:noFill/>
            <a:ln>
              <a:noFill/>
            </a:ln>
          </p:spPr>
        </p:pic>
        <p:pic>
          <p:nvPicPr>
            <p:cNvPr id="390" name="Google Shape;390;p28"/>
            <p:cNvPicPr preferRelativeResize="0"/>
            <p:nvPr/>
          </p:nvPicPr>
          <p:blipFill>
            <a:blip r:embed="rId6">
              <a:alphaModFix amt="75000"/>
            </a:blip>
            <a:stretch>
              <a:fillRect/>
            </a:stretch>
          </p:blipFill>
          <p:spPr>
            <a:xfrm>
              <a:off x="3738125" y="1072665"/>
              <a:ext cx="589825" cy="616035"/>
            </a:xfrm>
            <a:prstGeom prst="rect">
              <a:avLst/>
            </a:prstGeom>
            <a:noFill/>
            <a:ln>
              <a:noFill/>
            </a:ln>
          </p:spPr>
        </p:pic>
        <p:pic>
          <p:nvPicPr>
            <p:cNvPr id="391" name="Google Shape;391;p28"/>
            <p:cNvPicPr preferRelativeResize="0"/>
            <p:nvPr/>
          </p:nvPicPr>
          <p:blipFill>
            <a:blip r:embed="rId7">
              <a:alphaModFix amt="75000"/>
            </a:blip>
            <a:stretch>
              <a:fillRect/>
            </a:stretch>
          </p:blipFill>
          <p:spPr>
            <a:xfrm rot="420041">
              <a:off x="449783" y="216406"/>
              <a:ext cx="532711" cy="501375"/>
            </a:xfrm>
            <a:prstGeom prst="rect">
              <a:avLst/>
            </a:prstGeom>
            <a:noFill/>
            <a:ln>
              <a:noFill/>
            </a:ln>
          </p:spPr>
        </p:pic>
        <p:pic>
          <p:nvPicPr>
            <p:cNvPr id="392" name="Google Shape;392;p28"/>
            <p:cNvPicPr preferRelativeResize="0"/>
            <p:nvPr/>
          </p:nvPicPr>
          <p:blipFill>
            <a:blip r:embed="rId8">
              <a:alphaModFix amt="75000"/>
            </a:blip>
            <a:stretch>
              <a:fillRect/>
            </a:stretch>
          </p:blipFill>
          <p:spPr>
            <a:xfrm>
              <a:off x="4663075" y="258236"/>
              <a:ext cx="417700" cy="393125"/>
            </a:xfrm>
            <a:prstGeom prst="rect">
              <a:avLst/>
            </a:prstGeom>
            <a:noFill/>
            <a:ln>
              <a:noFill/>
            </a:ln>
          </p:spPr>
        </p:pic>
        <p:pic>
          <p:nvPicPr>
            <p:cNvPr id="393" name="Google Shape;393;p28"/>
            <p:cNvPicPr preferRelativeResize="0"/>
            <p:nvPr/>
          </p:nvPicPr>
          <p:blipFill>
            <a:blip r:embed="rId9">
              <a:alphaModFix amt="75000"/>
            </a:blip>
            <a:stretch>
              <a:fillRect/>
            </a:stretch>
          </p:blipFill>
          <p:spPr>
            <a:xfrm>
              <a:off x="4491303" y="4192100"/>
              <a:ext cx="819475" cy="830100"/>
            </a:xfrm>
            <a:prstGeom prst="rect">
              <a:avLst/>
            </a:prstGeom>
            <a:noFill/>
            <a:ln>
              <a:noFill/>
            </a:ln>
          </p:spPr>
        </p:pic>
        <p:pic>
          <p:nvPicPr>
            <p:cNvPr id="394" name="Google Shape;394;p28"/>
            <p:cNvPicPr preferRelativeResize="0"/>
            <p:nvPr/>
          </p:nvPicPr>
          <p:blipFill>
            <a:blip r:embed="rId6">
              <a:alphaModFix amt="75000"/>
            </a:blip>
            <a:stretch>
              <a:fillRect/>
            </a:stretch>
          </p:blipFill>
          <p:spPr>
            <a:xfrm flipH="1">
              <a:off x="330044" y="4514171"/>
              <a:ext cx="417700" cy="436254"/>
            </a:xfrm>
            <a:prstGeom prst="rect">
              <a:avLst/>
            </a:prstGeom>
            <a:noFill/>
            <a:ln>
              <a:noFill/>
            </a:ln>
          </p:spPr>
        </p:pic>
        <p:pic>
          <p:nvPicPr>
            <p:cNvPr id="395" name="Google Shape;395;p28"/>
            <p:cNvPicPr preferRelativeResize="0"/>
            <p:nvPr/>
          </p:nvPicPr>
          <p:blipFill>
            <a:blip r:embed="rId7">
              <a:alphaModFix amt="75000"/>
            </a:blip>
            <a:stretch>
              <a:fillRect/>
            </a:stretch>
          </p:blipFill>
          <p:spPr>
            <a:xfrm rot="420049">
              <a:off x="8224189" y="246705"/>
              <a:ext cx="466356" cy="438931"/>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9"/>
          <p:cNvSpPr txBox="1"/>
          <p:nvPr/>
        </p:nvSpPr>
        <p:spPr>
          <a:xfrm>
            <a:off x="1929750" y="1270410"/>
            <a:ext cx="5284500" cy="2562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11100">
                <a:solidFill>
                  <a:srgbClr val="E58E74"/>
                </a:solidFill>
                <a:latin typeface="Boogaloo"/>
                <a:ea typeface="Boogaloo"/>
                <a:cs typeface="Boogaloo"/>
                <a:sym typeface="Boogaloo"/>
              </a:rPr>
              <a:t>Awesome</a:t>
            </a:r>
            <a:endParaRPr sz="11100">
              <a:solidFill>
                <a:srgbClr val="E58E74"/>
              </a:solidFill>
              <a:latin typeface="Boogaloo"/>
              <a:ea typeface="Boogaloo"/>
              <a:cs typeface="Boogaloo"/>
              <a:sym typeface="Boogaloo"/>
            </a:endParaRPr>
          </a:p>
          <a:p>
            <a:pPr indent="0" lvl="0" marL="0" rtl="0" algn="ctr">
              <a:lnSpc>
                <a:spcPct val="75000"/>
              </a:lnSpc>
              <a:spcBef>
                <a:spcPts val="0"/>
              </a:spcBef>
              <a:spcAft>
                <a:spcPts val="0"/>
              </a:spcAft>
              <a:buNone/>
            </a:pPr>
            <a:r>
              <a:rPr lang="ru" sz="11100">
                <a:solidFill>
                  <a:srgbClr val="E58E74"/>
                </a:solidFill>
                <a:latin typeface="Boogaloo"/>
                <a:ea typeface="Boogaloo"/>
                <a:cs typeface="Boogaloo"/>
                <a:sym typeface="Boogaloo"/>
              </a:rPr>
              <a:t>Words</a:t>
            </a:r>
            <a:endParaRPr sz="11100">
              <a:solidFill>
                <a:srgbClr val="E58E74"/>
              </a:solidFill>
              <a:latin typeface="Boogaloo"/>
              <a:ea typeface="Boogaloo"/>
              <a:cs typeface="Boogaloo"/>
              <a:sym typeface="Boogaloo"/>
            </a:endParaRPr>
          </a:p>
        </p:txBody>
      </p:sp>
      <p:grpSp>
        <p:nvGrpSpPr>
          <p:cNvPr id="401" name="Google Shape;401;p29"/>
          <p:cNvGrpSpPr/>
          <p:nvPr/>
        </p:nvGrpSpPr>
        <p:grpSpPr>
          <a:xfrm>
            <a:off x="243933" y="174925"/>
            <a:ext cx="8744161" cy="4719764"/>
            <a:chOff x="243933" y="174925"/>
            <a:chExt cx="8744161" cy="4719764"/>
          </a:xfrm>
        </p:grpSpPr>
        <p:pic>
          <p:nvPicPr>
            <p:cNvPr id="402" name="Google Shape;402;p29"/>
            <p:cNvPicPr preferRelativeResize="0"/>
            <p:nvPr/>
          </p:nvPicPr>
          <p:blipFill>
            <a:blip r:embed="rId3">
              <a:alphaModFix/>
            </a:blip>
            <a:stretch>
              <a:fillRect/>
            </a:stretch>
          </p:blipFill>
          <p:spPr>
            <a:xfrm flipH="1">
              <a:off x="6482117" y="2982939"/>
              <a:ext cx="2369950" cy="1911750"/>
            </a:xfrm>
            <a:prstGeom prst="rect">
              <a:avLst/>
            </a:prstGeom>
            <a:noFill/>
            <a:ln>
              <a:noFill/>
            </a:ln>
          </p:spPr>
        </p:pic>
        <p:pic>
          <p:nvPicPr>
            <p:cNvPr id="403" name="Google Shape;403;p29"/>
            <p:cNvPicPr preferRelativeResize="0"/>
            <p:nvPr/>
          </p:nvPicPr>
          <p:blipFill>
            <a:blip r:embed="rId4">
              <a:alphaModFix/>
            </a:blip>
            <a:stretch>
              <a:fillRect/>
            </a:stretch>
          </p:blipFill>
          <p:spPr>
            <a:xfrm>
              <a:off x="243933" y="3115883"/>
              <a:ext cx="2188425" cy="1765325"/>
            </a:xfrm>
            <a:prstGeom prst="rect">
              <a:avLst/>
            </a:prstGeom>
            <a:noFill/>
            <a:ln>
              <a:noFill/>
            </a:ln>
          </p:spPr>
        </p:pic>
        <p:pic>
          <p:nvPicPr>
            <p:cNvPr id="404" name="Google Shape;404;p29"/>
            <p:cNvPicPr preferRelativeResize="0"/>
            <p:nvPr/>
          </p:nvPicPr>
          <p:blipFill>
            <a:blip r:embed="rId5">
              <a:alphaModFix/>
            </a:blip>
            <a:stretch>
              <a:fillRect/>
            </a:stretch>
          </p:blipFill>
          <p:spPr>
            <a:xfrm>
              <a:off x="6734190" y="174925"/>
              <a:ext cx="2253904" cy="1095475"/>
            </a:xfrm>
            <a:prstGeom prst="rect">
              <a:avLst/>
            </a:prstGeom>
            <a:noFill/>
            <a:ln>
              <a:noFill/>
            </a:ln>
          </p:spPr>
        </p:pic>
      </p:grpSp>
      <p:grpSp>
        <p:nvGrpSpPr>
          <p:cNvPr id="405" name="Google Shape;405;p29"/>
          <p:cNvGrpSpPr/>
          <p:nvPr/>
        </p:nvGrpSpPr>
        <p:grpSpPr>
          <a:xfrm>
            <a:off x="466975" y="362413"/>
            <a:ext cx="4558050" cy="4563237"/>
            <a:chOff x="466975" y="362413"/>
            <a:chExt cx="4558050" cy="4563237"/>
          </a:xfrm>
        </p:grpSpPr>
        <p:pic>
          <p:nvPicPr>
            <p:cNvPr id="406" name="Google Shape;406;p29"/>
            <p:cNvPicPr preferRelativeResize="0"/>
            <p:nvPr/>
          </p:nvPicPr>
          <p:blipFill rotWithShape="1">
            <a:blip r:embed="rId6">
              <a:alphaModFix amt="75000"/>
            </a:blip>
            <a:srcRect b="8810" l="12942" r="8810" t="12942"/>
            <a:stretch/>
          </p:blipFill>
          <p:spPr>
            <a:xfrm>
              <a:off x="4373575" y="4245426"/>
              <a:ext cx="651450" cy="680225"/>
            </a:xfrm>
            <a:prstGeom prst="rect">
              <a:avLst/>
            </a:prstGeom>
            <a:noFill/>
            <a:ln>
              <a:noFill/>
            </a:ln>
          </p:spPr>
        </p:pic>
        <p:pic>
          <p:nvPicPr>
            <p:cNvPr id="407" name="Google Shape;407;p29"/>
            <p:cNvPicPr preferRelativeResize="0"/>
            <p:nvPr/>
          </p:nvPicPr>
          <p:blipFill>
            <a:blip r:embed="rId7">
              <a:alphaModFix amt="75000"/>
            </a:blip>
            <a:stretch>
              <a:fillRect/>
            </a:stretch>
          </p:blipFill>
          <p:spPr>
            <a:xfrm>
              <a:off x="466975" y="367313"/>
              <a:ext cx="724800" cy="724800"/>
            </a:xfrm>
            <a:prstGeom prst="rect">
              <a:avLst/>
            </a:prstGeom>
            <a:noFill/>
            <a:ln>
              <a:noFill/>
            </a:ln>
          </p:spPr>
        </p:pic>
        <p:pic>
          <p:nvPicPr>
            <p:cNvPr id="408" name="Google Shape;408;p29"/>
            <p:cNvPicPr preferRelativeResize="0"/>
            <p:nvPr/>
          </p:nvPicPr>
          <p:blipFill>
            <a:blip r:embed="rId8">
              <a:alphaModFix amt="75000"/>
            </a:blip>
            <a:stretch>
              <a:fillRect/>
            </a:stretch>
          </p:blipFill>
          <p:spPr>
            <a:xfrm>
              <a:off x="3934497" y="362413"/>
              <a:ext cx="396650" cy="373325"/>
            </a:xfrm>
            <a:prstGeom prst="rect">
              <a:avLst/>
            </a:prstGeom>
            <a:noFill/>
            <a:ln>
              <a:noFill/>
            </a:ln>
          </p:spPr>
        </p:pic>
        <p:pic>
          <p:nvPicPr>
            <p:cNvPr id="409" name="Google Shape;409;p29"/>
            <p:cNvPicPr preferRelativeResize="0"/>
            <p:nvPr/>
          </p:nvPicPr>
          <p:blipFill>
            <a:blip r:embed="rId9">
              <a:alphaModFix amt="75000"/>
            </a:blip>
            <a:stretch>
              <a:fillRect/>
            </a:stretch>
          </p:blipFill>
          <p:spPr>
            <a:xfrm>
              <a:off x="540351" y="1767725"/>
              <a:ext cx="316900" cy="29825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pSp>
        <p:nvGrpSpPr>
          <p:cNvPr id="414" name="Google Shape;414;p30"/>
          <p:cNvGrpSpPr/>
          <p:nvPr/>
        </p:nvGrpSpPr>
        <p:grpSpPr>
          <a:xfrm>
            <a:off x="706391" y="660065"/>
            <a:ext cx="3715800" cy="3523859"/>
            <a:chOff x="706391" y="660065"/>
            <a:chExt cx="3715800" cy="3523859"/>
          </a:xfrm>
        </p:grpSpPr>
        <p:sp>
          <p:nvSpPr>
            <p:cNvPr id="415" name="Google Shape;415;p30"/>
            <p:cNvSpPr txBox="1"/>
            <p:nvPr/>
          </p:nvSpPr>
          <p:spPr>
            <a:xfrm>
              <a:off x="706391" y="660065"/>
              <a:ext cx="3715800" cy="23643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4800">
                  <a:solidFill>
                    <a:srgbClr val="E58E74"/>
                  </a:solidFill>
                  <a:latin typeface="Boogaloo"/>
                  <a:ea typeface="Boogaloo"/>
                  <a:cs typeface="Boogaloo"/>
                  <a:sym typeface="Boogaloo"/>
                </a:rPr>
                <a:t>Visual</a:t>
              </a:r>
              <a:endParaRPr sz="4800">
                <a:solidFill>
                  <a:srgbClr val="E58E74"/>
                </a:solidFill>
                <a:latin typeface="Boogaloo"/>
                <a:ea typeface="Boogaloo"/>
                <a:cs typeface="Boogaloo"/>
                <a:sym typeface="Boogaloo"/>
              </a:endParaRPr>
            </a:p>
            <a:p>
              <a:pPr indent="0" lvl="0" marL="0" rtl="0" algn="l">
                <a:lnSpc>
                  <a:spcPct val="80000"/>
                </a:lnSpc>
                <a:spcBef>
                  <a:spcPts val="0"/>
                </a:spcBef>
                <a:spcAft>
                  <a:spcPts val="0"/>
                </a:spcAft>
                <a:buNone/>
              </a:pPr>
              <a:r>
                <a:rPr lang="ru" sz="4800">
                  <a:solidFill>
                    <a:srgbClr val="E58E74"/>
                  </a:solidFill>
                  <a:latin typeface="Boogaloo"/>
                  <a:ea typeface="Boogaloo"/>
                  <a:cs typeface="Boogaloo"/>
                  <a:sym typeface="Boogaloo"/>
                </a:rPr>
                <a:t>Representation </a:t>
              </a:r>
              <a:endParaRPr sz="4800">
                <a:solidFill>
                  <a:srgbClr val="E58E74"/>
                </a:solidFill>
                <a:latin typeface="Boogaloo"/>
                <a:ea typeface="Boogaloo"/>
                <a:cs typeface="Boogaloo"/>
                <a:sym typeface="Boogaloo"/>
              </a:endParaRPr>
            </a:p>
            <a:p>
              <a:pPr indent="0" lvl="0" marL="0" rtl="0" algn="l">
                <a:lnSpc>
                  <a:spcPct val="80000"/>
                </a:lnSpc>
                <a:spcBef>
                  <a:spcPts val="0"/>
                </a:spcBef>
                <a:spcAft>
                  <a:spcPts val="0"/>
                </a:spcAft>
                <a:buNone/>
              </a:pPr>
              <a:r>
                <a:rPr lang="ru" sz="4800">
                  <a:solidFill>
                    <a:srgbClr val="E58E74"/>
                  </a:solidFill>
                  <a:latin typeface="Boogaloo"/>
                  <a:ea typeface="Boogaloo"/>
                  <a:cs typeface="Boogaloo"/>
                  <a:sym typeface="Boogaloo"/>
                </a:rPr>
                <a:t>Reinforces </a:t>
              </a:r>
              <a:endParaRPr sz="4800">
                <a:solidFill>
                  <a:srgbClr val="E58E74"/>
                </a:solidFill>
                <a:latin typeface="Boogaloo"/>
                <a:ea typeface="Boogaloo"/>
                <a:cs typeface="Boogaloo"/>
                <a:sym typeface="Boogaloo"/>
              </a:endParaRPr>
            </a:p>
            <a:p>
              <a:pPr indent="0" lvl="0" marL="0" rtl="0" algn="l">
                <a:lnSpc>
                  <a:spcPct val="80000"/>
                </a:lnSpc>
                <a:spcBef>
                  <a:spcPts val="0"/>
                </a:spcBef>
                <a:spcAft>
                  <a:spcPts val="0"/>
                </a:spcAft>
                <a:buNone/>
              </a:pPr>
              <a:r>
                <a:rPr lang="ru" sz="4800">
                  <a:solidFill>
                    <a:srgbClr val="E58E74"/>
                  </a:solidFill>
                  <a:latin typeface="Boogaloo"/>
                  <a:ea typeface="Boogaloo"/>
                  <a:cs typeface="Boogaloo"/>
                  <a:sym typeface="Boogaloo"/>
                </a:rPr>
                <a:t>the Idea</a:t>
              </a:r>
              <a:endParaRPr sz="4800">
                <a:solidFill>
                  <a:srgbClr val="E58E74"/>
                </a:solidFill>
                <a:latin typeface="Boogaloo"/>
                <a:ea typeface="Boogaloo"/>
                <a:cs typeface="Boogaloo"/>
                <a:sym typeface="Boogaloo"/>
              </a:endParaRPr>
            </a:p>
          </p:txBody>
        </p:sp>
        <p:sp>
          <p:nvSpPr>
            <p:cNvPr id="416" name="Google Shape;416;p30"/>
            <p:cNvSpPr txBox="1"/>
            <p:nvPr/>
          </p:nvSpPr>
          <p:spPr>
            <a:xfrm>
              <a:off x="706400" y="3225124"/>
              <a:ext cx="3241500" cy="958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Aliquam sollicitudin ligula purus, lobortis fringilla nisl ornare sed. Mauris in ultricies orci, vitae pulvinar neque. Orci varius natoque penatibus et magnis dis parturient montes, nascetur ridiculus mus. </a:t>
              </a:r>
              <a:endParaRPr>
                <a:solidFill>
                  <a:srgbClr val="15183B"/>
                </a:solidFill>
                <a:latin typeface="PT Sans Narrow"/>
                <a:ea typeface="PT Sans Narrow"/>
                <a:cs typeface="PT Sans Narrow"/>
                <a:sym typeface="PT Sans Narrow"/>
              </a:endParaRPr>
            </a:p>
          </p:txBody>
        </p:sp>
      </p:grpSp>
      <p:grpSp>
        <p:nvGrpSpPr>
          <p:cNvPr id="417" name="Google Shape;417;p30"/>
          <p:cNvGrpSpPr/>
          <p:nvPr/>
        </p:nvGrpSpPr>
        <p:grpSpPr>
          <a:xfrm>
            <a:off x="458875" y="61415"/>
            <a:ext cx="8280900" cy="4922235"/>
            <a:chOff x="458875" y="61415"/>
            <a:chExt cx="8280900" cy="4922235"/>
          </a:xfrm>
        </p:grpSpPr>
        <p:pic>
          <p:nvPicPr>
            <p:cNvPr id="418" name="Google Shape;418;p30"/>
            <p:cNvPicPr preferRelativeResize="0"/>
            <p:nvPr/>
          </p:nvPicPr>
          <p:blipFill>
            <a:blip r:embed="rId3">
              <a:alphaModFix amt="75000"/>
            </a:blip>
            <a:stretch>
              <a:fillRect/>
            </a:stretch>
          </p:blipFill>
          <p:spPr>
            <a:xfrm flipH="1">
              <a:off x="8248175" y="4414125"/>
              <a:ext cx="491600" cy="462675"/>
            </a:xfrm>
            <a:prstGeom prst="rect">
              <a:avLst/>
            </a:prstGeom>
            <a:noFill/>
            <a:ln>
              <a:noFill/>
            </a:ln>
          </p:spPr>
        </p:pic>
        <p:pic>
          <p:nvPicPr>
            <p:cNvPr id="419" name="Google Shape;419;p30"/>
            <p:cNvPicPr preferRelativeResize="0"/>
            <p:nvPr/>
          </p:nvPicPr>
          <p:blipFill>
            <a:blip r:embed="rId3">
              <a:alphaModFix amt="75000"/>
            </a:blip>
            <a:stretch>
              <a:fillRect/>
            </a:stretch>
          </p:blipFill>
          <p:spPr>
            <a:xfrm>
              <a:off x="8077152" y="334525"/>
              <a:ext cx="627475" cy="590550"/>
            </a:xfrm>
            <a:prstGeom prst="rect">
              <a:avLst/>
            </a:prstGeom>
            <a:noFill/>
            <a:ln>
              <a:noFill/>
            </a:ln>
          </p:spPr>
        </p:pic>
        <p:pic>
          <p:nvPicPr>
            <p:cNvPr id="420" name="Google Shape;420;p30"/>
            <p:cNvPicPr preferRelativeResize="0"/>
            <p:nvPr/>
          </p:nvPicPr>
          <p:blipFill>
            <a:blip r:embed="rId4">
              <a:alphaModFix amt="75000"/>
            </a:blip>
            <a:stretch>
              <a:fillRect/>
            </a:stretch>
          </p:blipFill>
          <p:spPr>
            <a:xfrm rot="7288412">
              <a:off x="3435975" y="209075"/>
              <a:ext cx="787550" cy="787550"/>
            </a:xfrm>
            <a:prstGeom prst="rect">
              <a:avLst/>
            </a:prstGeom>
            <a:noFill/>
            <a:ln>
              <a:noFill/>
            </a:ln>
          </p:spPr>
        </p:pic>
        <p:pic>
          <p:nvPicPr>
            <p:cNvPr id="421" name="Google Shape;421;p30"/>
            <p:cNvPicPr preferRelativeResize="0"/>
            <p:nvPr/>
          </p:nvPicPr>
          <p:blipFill>
            <a:blip r:embed="rId5">
              <a:alphaModFix amt="75000"/>
            </a:blip>
            <a:stretch>
              <a:fillRect/>
            </a:stretch>
          </p:blipFill>
          <p:spPr>
            <a:xfrm>
              <a:off x="458875" y="4288668"/>
              <a:ext cx="491600" cy="462682"/>
            </a:xfrm>
            <a:prstGeom prst="rect">
              <a:avLst/>
            </a:prstGeom>
            <a:noFill/>
            <a:ln>
              <a:noFill/>
            </a:ln>
          </p:spPr>
        </p:pic>
        <p:pic>
          <p:nvPicPr>
            <p:cNvPr id="422" name="Google Shape;422;p30"/>
            <p:cNvPicPr preferRelativeResize="0"/>
            <p:nvPr/>
          </p:nvPicPr>
          <p:blipFill>
            <a:blip r:embed="rId6">
              <a:alphaModFix amt="75000"/>
            </a:blip>
            <a:stretch>
              <a:fillRect/>
            </a:stretch>
          </p:blipFill>
          <p:spPr>
            <a:xfrm rot="-6160889">
              <a:off x="4308381" y="4092795"/>
              <a:ext cx="681888" cy="915486"/>
            </a:xfrm>
            <a:prstGeom prst="rect">
              <a:avLst/>
            </a:prstGeom>
            <a:noFill/>
            <a:ln>
              <a:noFill/>
            </a:ln>
          </p:spPr>
        </p:pic>
      </p:grpSp>
      <p:pic>
        <p:nvPicPr>
          <p:cNvPr id="423" name="Google Shape;423;p30"/>
          <p:cNvPicPr preferRelativeResize="0"/>
          <p:nvPr/>
        </p:nvPicPr>
        <p:blipFill rotWithShape="1">
          <a:blip r:embed="rId7">
            <a:alphaModFix/>
          </a:blip>
          <a:srcRect b="59018" l="22237" r="25962" t="2231"/>
          <a:stretch/>
        </p:blipFill>
        <p:spPr>
          <a:xfrm>
            <a:off x="4687291" y="608413"/>
            <a:ext cx="3786600" cy="37866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1"/>
          <p:cNvSpPr txBox="1"/>
          <p:nvPr/>
        </p:nvSpPr>
        <p:spPr>
          <a:xfrm>
            <a:off x="3399250" y="1442850"/>
            <a:ext cx="2345400" cy="10506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9100">
                <a:solidFill>
                  <a:srgbClr val="15183B"/>
                </a:solidFill>
                <a:latin typeface="Boogaloo"/>
                <a:ea typeface="Boogaloo"/>
                <a:cs typeface="Boogaloo"/>
                <a:sym typeface="Boogaloo"/>
              </a:rPr>
              <a:t>03</a:t>
            </a:r>
            <a:endParaRPr sz="9100">
              <a:solidFill>
                <a:srgbClr val="15183B"/>
              </a:solidFill>
              <a:latin typeface="Boogaloo"/>
              <a:ea typeface="Boogaloo"/>
              <a:cs typeface="Boogaloo"/>
              <a:sym typeface="Boogaloo"/>
            </a:endParaRPr>
          </a:p>
        </p:txBody>
      </p:sp>
      <p:sp>
        <p:nvSpPr>
          <p:cNvPr id="429" name="Google Shape;429;p31"/>
          <p:cNvSpPr txBox="1"/>
          <p:nvPr/>
        </p:nvSpPr>
        <p:spPr>
          <a:xfrm>
            <a:off x="1448800" y="2614550"/>
            <a:ext cx="6246300" cy="762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6600">
                <a:solidFill>
                  <a:srgbClr val="E58E74"/>
                </a:solidFill>
                <a:latin typeface="Boogaloo"/>
                <a:ea typeface="Boogaloo"/>
                <a:cs typeface="Boogaloo"/>
                <a:sym typeface="Boogaloo"/>
              </a:rPr>
              <a:t>Name of the Section</a:t>
            </a:r>
            <a:endParaRPr sz="6600">
              <a:solidFill>
                <a:srgbClr val="E58E74"/>
              </a:solidFill>
              <a:latin typeface="Boogaloo"/>
              <a:ea typeface="Boogaloo"/>
              <a:cs typeface="Boogaloo"/>
              <a:sym typeface="Boogaloo"/>
            </a:endParaRPr>
          </a:p>
        </p:txBody>
      </p:sp>
      <p:sp>
        <p:nvSpPr>
          <p:cNvPr id="430" name="Google Shape;430;p31"/>
          <p:cNvSpPr txBox="1"/>
          <p:nvPr/>
        </p:nvSpPr>
        <p:spPr>
          <a:xfrm>
            <a:off x="2083300" y="3497781"/>
            <a:ext cx="4977300" cy="20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1800">
                <a:solidFill>
                  <a:srgbClr val="15183B"/>
                </a:solidFill>
                <a:latin typeface="Caveat"/>
                <a:ea typeface="Caveat"/>
                <a:cs typeface="Caveat"/>
                <a:sym typeface="Caveat"/>
              </a:rPr>
              <a:t>Place for a subtitle. Write something if you need to</a:t>
            </a:r>
            <a:endParaRPr b="1" sz="1800">
              <a:solidFill>
                <a:srgbClr val="15183B"/>
              </a:solidFill>
              <a:latin typeface="Caveat"/>
              <a:ea typeface="Caveat"/>
              <a:cs typeface="Caveat"/>
              <a:sym typeface="Caveat"/>
            </a:endParaRPr>
          </a:p>
        </p:txBody>
      </p:sp>
      <p:grpSp>
        <p:nvGrpSpPr>
          <p:cNvPr id="431" name="Google Shape;431;p31"/>
          <p:cNvGrpSpPr/>
          <p:nvPr/>
        </p:nvGrpSpPr>
        <p:grpSpPr>
          <a:xfrm>
            <a:off x="161358" y="224125"/>
            <a:ext cx="8982642" cy="4802206"/>
            <a:chOff x="161358" y="224125"/>
            <a:chExt cx="8982642" cy="4802206"/>
          </a:xfrm>
        </p:grpSpPr>
        <p:pic>
          <p:nvPicPr>
            <p:cNvPr id="432" name="Google Shape;432;p31"/>
            <p:cNvPicPr preferRelativeResize="0"/>
            <p:nvPr/>
          </p:nvPicPr>
          <p:blipFill>
            <a:blip r:embed="rId3">
              <a:alphaModFix amt="75000"/>
            </a:blip>
            <a:stretch>
              <a:fillRect/>
            </a:stretch>
          </p:blipFill>
          <p:spPr>
            <a:xfrm flipH="1">
              <a:off x="161358" y="235521"/>
              <a:ext cx="2491942" cy="1211175"/>
            </a:xfrm>
            <a:prstGeom prst="rect">
              <a:avLst/>
            </a:prstGeom>
            <a:noFill/>
            <a:ln>
              <a:noFill/>
            </a:ln>
          </p:spPr>
        </p:pic>
        <p:pic>
          <p:nvPicPr>
            <p:cNvPr id="433" name="Google Shape;433;p31"/>
            <p:cNvPicPr preferRelativeResize="0"/>
            <p:nvPr/>
          </p:nvPicPr>
          <p:blipFill>
            <a:blip r:embed="rId4">
              <a:alphaModFix amt="75000"/>
            </a:blip>
            <a:stretch>
              <a:fillRect/>
            </a:stretch>
          </p:blipFill>
          <p:spPr>
            <a:xfrm>
              <a:off x="7369522" y="224125"/>
              <a:ext cx="1504000" cy="1211175"/>
            </a:xfrm>
            <a:prstGeom prst="rect">
              <a:avLst/>
            </a:prstGeom>
            <a:noFill/>
            <a:ln>
              <a:noFill/>
            </a:ln>
          </p:spPr>
        </p:pic>
        <p:pic>
          <p:nvPicPr>
            <p:cNvPr id="434" name="Google Shape;434;p31"/>
            <p:cNvPicPr preferRelativeResize="0"/>
            <p:nvPr/>
          </p:nvPicPr>
          <p:blipFill rotWithShape="1">
            <a:blip r:embed="rId5">
              <a:alphaModFix amt="75000"/>
            </a:blip>
            <a:srcRect b="1308" l="-4409" r="-8368" t="-14085"/>
            <a:stretch/>
          </p:blipFill>
          <p:spPr>
            <a:xfrm>
              <a:off x="375943" y="3075457"/>
              <a:ext cx="1369650" cy="1864250"/>
            </a:xfrm>
            <a:prstGeom prst="rect">
              <a:avLst/>
            </a:prstGeom>
            <a:noFill/>
            <a:ln>
              <a:noFill/>
            </a:ln>
          </p:spPr>
        </p:pic>
        <p:pic>
          <p:nvPicPr>
            <p:cNvPr id="435" name="Google Shape;435;p31"/>
            <p:cNvPicPr preferRelativeResize="0"/>
            <p:nvPr/>
          </p:nvPicPr>
          <p:blipFill rotWithShape="1">
            <a:blip r:embed="rId6">
              <a:alphaModFix amt="75000"/>
            </a:blip>
            <a:srcRect b="11527" l="0" r="0" t="0"/>
            <a:stretch/>
          </p:blipFill>
          <p:spPr>
            <a:xfrm>
              <a:off x="6723525" y="3292781"/>
              <a:ext cx="2420475" cy="1733550"/>
            </a:xfrm>
            <a:prstGeom prst="rect">
              <a:avLst/>
            </a:prstGeom>
            <a:noFill/>
            <a:ln>
              <a:noFill/>
            </a:ln>
          </p:spPr>
        </p:pic>
      </p:grpSp>
      <p:grpSp>
        <p:nvGrpSpPr>
          <p:cNvPr id="436" name="Google Shape;436;p31"/>
          <p:cNvGrpSpPr/>
          <p:nvPr/>
        </p:nvGrpSpPr>
        <p:grpSpPr>
          <a:xfrm>
            <a:off x="4125174" y="343168"/>
            <a:ext cx="976200" cy="4573407"/>
            <a:chOff x="4125174" y="343168"/>
            <a:chExt cx="976200" cy="4573407"/>
          </a:xfrm>
        </p:grpSpPr>
        <p:pic>
          <p:nvPicPr>
            <p:cNvPr id="437" name="Google Shape;437;p31"/>
            <p:cNvPicPr preferRelativeResize="0"/>
            <p:nvPr/>
          </p:nvPicPr>
          <p:blipFill rotWithShape="1">
            <a:blip r:embed="rId7">
              <a:alphaModFix amt="75000"/>
            </a:blip>
            <a:srcRect b="15289" l="16307" r="8544" t="16876"/>
            <a:stretch/>
          </p:blipFill>
          <p:spPr>
            <a:xfrm>
              <a:off x="4125174" y="4307250"/>
              <a:ext cx="646525" cy="609325"/>
            </a:xfrm>
            <a:prstGeom prst="rect">
              <a:avLst/>
            </a:prstGeom>
            <a:noFill/>
            <a:ln>
              <a:noFill/>
            </a:ln>
          </p:spPr>
        </p:pic>
        <p:pic>
          <p:nvPicPr>
            <p:cNvPr id="438" name="Google Shape;438;p31"/>
            <p:cNvPicPr preferRelativeResize="0"/>
            <p:nvPr/>
          </p:nvPicPr>
          <p:blipFill>
            <a:blip r:embed="rId8">
              <a:alphaModFix amt="75000"/>
            </a:blip>
            <a:stretch>
              <a:fillRect/>
            </a:stretch>
          </p:blipFill>
          <p:spPr>
            <a:xfrm>
              <a:off x="4569474" y="343168"/>
              <a:ext cx="531900" cy="4901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nvSpPr>
        <p:spPr>
          <a:xfrm>
            <a:off x="2223650" y="732300"/>
            <a:ext cx="4696800" cy="4848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200">
                <a:solidFill>
                  <a:srgbClr val="E58E74"/>
                </a:solidFill>
                <a:latin typeface="Boogaloo"/>
                <a:ea typeface="Boogaloo"/>
                <a:cs typeface="Boogaloo"/>
                <a:sym typeface="Boogaloo"/>
              </a:rPr>
              <a:t>Table of Contents</a:t>
            </a:r>
            <a:endParaRPr sz="4200">
              <a:solidFill>
                <a:srgbClr val="E58E74"/>
              </a:solidFill>
              <a:latin typeface="Boogaloo"/>
              <a:ea typeface="Boogaloo"/>
              <a:cs typeface="Boogaloo"/>
              <a:sym typeface="Boogaloo"/>
            </a:endParaRPr>
          </a:p>
        </p:txBody>
      </p:sp>
      <p:grpSp>
        <p:nvGrpSpPr>
          <p:cNvPr id="73" name="Google Shape;73;p14"/>
          <p:cNvGrpSpPr/>
          <p:nvPr/>
        </p:nvGrpSpPr>
        <p:grpSpPr>
          <a:xfrm>
            <a:off x="1522575" y="1560600"/>
            <a:ext cx="5878690" cy="2615850"/>
            <a:chOff x="1522575" y="1560600"/>
            <a:chExt cx="5878690" cy="2615850"/>
          </a:xfrm>
        </p:grpSpPr>
        <p:grpSp>
          <p:nvGrpSpPr>
            <p:cNvPr id="74" name="Google Shape;74;p14"/>
            <p:cNvGrpSpPr/>
            <p:nvPr/>
          </p:nvGrpSpPr>
          <p:grpSpPr>
            <a:xfrm>
              <a:off x="1522575" y="1560600"/>
              <a:ext cx="2652300" cy="1136175"/>
              <a:chOff x="1522575" y="1560600"/>
              <a:chExt cx="2652300" cy="1136175"/>
            </a:xfrm>
          </p:grpSpPr>
          <p:sp>
            <p:nvSpPr>
              <p:cNvPr id="75" name="Google Shape;75;p14"/>
              <p:cNvSpPr txBox="1"/>
              <p:nvPr/>
            </p:nvSpPr>
            <p:spPr>
              <a:xfrm>
                <a:off x="1883200" y="1560600"/>
                <a:ext cx="1931100" cy="531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600">
                    <a:solidFill>
                      <a:srgbClr val="15183B"/>
                    </a:solidFill>
                    <a:latin typeface="Boogaloo"/>
                    <a:ea typeface="Boogaloo"/>
                    <a:cs typeface="Boogaloo"/>
                    <a:sym typeface="Boogaloo"/>
                  </a:rPr>
                  <a:t>01</a:t>
                </a:r>
                <a:endParaRPr sz="4600">
                  <a:solidFill>
                    <a:srgbClr val="15183B"/>
                  </a:solidFill>
                  <a:latin typeface="Boogaloo"/>
                  <a:ea typeface="Boogaloo"/>
                  <a:cs typeface="Boogaloo"/>
                  <a:sym typeface="Boogaloo"/>
                </a:endParaRPr>
              </a:p>
            </p:txBody>
          </p:sp>
          <p:sp>
            <p:nvSpPr>
              <p:cNvPr id="76" name="Google Shape;76;p14"/>
              <p:cNvSpPr txBox="1"/>
              <p:nvPr/>
            </p:nvSpPr>
            <p:spPr>
              <a:xfrm>
                <a:off x="1883200" y="2060790"/>
                <a:ext cx="19311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E58E74"/>
                    </a:solidFill>
                    <a:latin typeface="Boogaloo"/>
                    <a:ea typeface="Boogaloo"/>
                    <a:cs typeface="Boogaloo"/>
                    <a:sym typeface="Boogaloo"/>
                  </a:rPr>
                  <a:t>Section</a:t>
                </a:r>
                <a:endParaRPr sz="3600">
                  <a:solidFill>
                    <a:srgbClr val="E58E74"/>
                  </a:solidFill>
                  <a:latin typeface="Boogaloo"/>
                  <a:ea typeface="Boogaloo"/>
                  <a:cs typeface="Boogaloo"/>
                  <a:sym typeface="Boogaloo"/>
                </a:endParaRPr>
              </a:p>
            </p:txBody>
          </p:sp>
          <p:sp>
            <p:nvSpPr>
              <p:cNvPr id="77" name="Google Shape;77;p14"/>
              <p:cNvSpPr txBox="1"/>
              <p:nvPr/>
            </p:nvSpPr>
            <p:spPr>
              <a:xfrm>
                <a:off x="1522575" y="2535075"/>
                <a:ext cx="2652300" cy="1617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a:solidFill>
                      <a:srgbClr val="15183B"/>
                    </a:solidFill>
                    <a:latin typeface="PT Sans Narrow"/>
                    <a:ea typeface="PT Sans Narrow"/>
                    <a:cs typeface="PT Sans Narrow"/>
                    <a:sym typeface="PT Sans Narrow"/>
                  </a:rPr>
                  <a:t>Write the topic of the section here</a:t>
                </a:r>
                <a:endParaRPr>
                  <a:solidFill>
                    <a:srgbClr val="15183B"/>
                  </a:solidFill>
                  <a:latin typeface="PT Sans Narrow"/>
                  <a:ea typeface="PT Sans Narrow"/>
                  <a:cs typeface="PT Sans Narrow"/>
                  <a:sym typeface="PT Sans Narrow"/>
                </a:endParaRPr>
              </a:p>
            </p:txBody>
          </p:sp>
        </p:grpSp>
        <p:grpSp>
          <p:nvGrpSpPr>
            <p:cNvPr id="78" name="Google Shape;78;p14"/>
            <p:cNvGrpSpPr/>
            <p:nvPr/>
          </p:nvGrpSpPr>
          <p:grpSpPr>
            <a:xfrm>
              <a:off x="4748965" y="1560600"/>
              <a:ext cx="2652300" cy="1136175"/>
              <a:chOff x="1522575" y="1560600"/>
              <a:chExt cx="2652300" cy="1136175"/>
            </a:xfrm>
          </p:grpSpPr>
          <p:sp>
            <p:nvSpPr>
              <p:cNvPr id="79" name="Google Shape;79;p14"/>
              <p:cNvSpPr txBox="1"/>
              <p:nvPr/>
            </p:nvSpPr>
            <p:spPr>
              <a:xfrm>
                <a:off x="1883200" y="1560600"/>
                <a:ext cx="1931100" cy="531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600">
                    <a:solidFill>
                      <a:srgbClr val="15183B"/>
                    </a:solidFill>
                    <a:latin typeface="Boogaloo"/>
                    <a:ea typeface="Boogaloo"/>
                    <a:cs typeface="Boogaloo"/>
                    <a:sym typeface="Boogaloo"/>
                  </a:rPr>
                  <a:t>02</a:t>
                </a:r>
                <a:endParaRPr sz="4600">
                  <a:solidFill>
                    <a:srgbClr val="15183B"/>
                  </a:solidFill>
                  <a:latin typeface="Boogaloo"/>
                  <a:ea typeface="Boogaloo"/>
                  <a:cs typeface="Boogaloo"/>
                  <a:sym typeface="Boogaloo"/>
                </a:endParaRPr>
              </a:p>
            </p:txBody>
          </p:sp>
          <p:sp>
            <p:nvSpPr>
              <p:cNvPr id="80" name="Google Shape;80;p14"/>
              <p:cNvSpPr txBox="1"/>
              <p:nvPr/>
            </p:nvSpPr>
            <p:spPr>
              <a:xfrm>
                <a:off x="1883200" y="2060790"/>
                <a:ext cx="19311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E58E74"/>
                    </a:solidFill>
                    <a:latin typeface="Boogaloo"/>
                    <a:ea typeface="Boogaloo"/>
                    <a:cs typeface="Boogaloo"/>
                    <a:sym typeface="Boogaloo"/>
                  </a:rPr>
                  <a:t>Section</a:t>
                </a:r>
                <a:endParaRPr sz="3600">
                  <a:solidFill>
                    <a:srgbClr val="E58E74"/>
                  </a:solidFill>
                  <a:latin typeface="Boogaloo"/>
                  <a:ea typeface="Boogaloo"/>
                  <a:cs typeface="Boogaloo"/>
                  <a:sym typeface="Boogaloo"/>
                </a:endParaRPr>
              </a:p>
            </p:txBody>
          </p:sp>
          <p:sp>
            <p:nvSpPr>
              <p:cNvPr id="81" name="Google Shape;81;p14"/>
              <p:cNvSpPr txBox="1"/>
              <p:nvPr/>
            </p:nvSpPr>
            <p:spPr>
              <a:xfrm>
                <a:off x="1522575" y="2535075"/>
                <a:ext cx="2652300" cy="1617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a:solidFill>
                      <a:srgbClr val="15183B"/>
                    </a:solidFill>
                    <a:latin typeface="PT Sans Narrow"/>
                    <a:ea typeface="PT Sans Narrow"/>
                    <a:cs typeface="PT Sans Narrow"/>
                    <a:sym typeface="PT Sans Narrow"/>
                  </a:rPr>
                  <a:t>Write the topic of the section here</a:t>
                </a:r>
                <a:endParaRPr>
                  <a:solidFill>
                    <a:srgbClr val="15183B"/>
                  </a:solidFill>
                  <a:latin typeface="PT Sans Narrow"/>
                  <a:ea typeface="PT Sans Narrow"/>
                  <a:cs typeface="PT Sans Narrow"/>
                  <a:sym typeface="PT Sans Narrow"/>
                </a:endParaRPr>
              </a:p>
            </p:txBody>
          </p:sp>
        </p:grpSp>
        <p:grpSp>
          <p:nvGrpSpPr>
            <p:cNvPr id="82" name="Google Shape;82;p14"/>
            <p:cNvGrpSpPr/>
            <p:nvPr/>
          </p:nvGrpSpPr>
          <p:grpSpPr>
            <a:xfrm>
              <a:off x="1522575" y="3040275"/>
              <a:ext cx="2652300" cy="1136175"/>
              <a:chOff x="1522575" y="1560600"/>
              <a:chExt cx="2652300" cy="1136175"/>
            </a:xfrm>
          </p:grpSpPr>
          <p:sp>
            <p:nvSpPr>
              <p:cNvPr id="83" name="Google Shape;83;p14"/>
              <p:cNvSpPr txBox="1"/>
              <p:nvPr/>
            </p:nvSpPr>
            <p:spPr>
              <a:xfrm>
                <a:off x="1883200" y="1560600"/>
                <a:ext cx="1931100" cy="531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600">
                    <a:solidFill>
                      <a:srgbClr val="15183B"/>
                    </a:solidFill>
                    <a:latin typeface="Boogaloo"/>
                    <a:ea typeface="Boogaloo"/>
                    <a:cs typeface="Boogaloo"/>
                    <a:sym typeface="Boogaloo"/>
                  </a:rPr>
                  <a:t>03</a:t>
                </a:r>
                <a:endParaRPr sz="4600">
                  <a:solidFill>
                    <a:srgbClr val="15183B"/>
                  </a:solidFill>
                  <a:latin typeface="Boogaloo"/>
                  <a:ea typeface="Boogaloo"/>
                  <a:cs typeface="Boogaloo"/>
                  <a:sym typeface="Boogaloo"/>
                </a:endParaRPr>
              </a:p>
            </p:txBody>
          </p:sp>
          <p:sp>
            <p:nvSpPr>
              <p:cNvPr id="84" name="Google Shape;84;p14"/>
              <p:cNvSpPr txBox="1"/>
              <p:nvPr/>
            </p:nvSpPr>
            <p:spPr>
              <a:xfrm>
                <a:off x="1883200" y="2060790"/>
                <a:ext cx="19311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E58E74"/>
                    </a:solidFill>
                    <a:latin typeface="Boogaloo"/>
                    <a:ea typeface="Boogaloo"/>
                    <a:cs typeface="Boogaloo"/>
                    <a:sym typeface="Boogaloo"/>
                  </a:rPr>
                  <a:t>Section</a:t>
                </a:r>
                <a:endParaRPr sz="3600">
                  <a:solidFill>
                    <a:srgbClr val="E58E74"/>
                  </a:solidFill>
                  <a:latin typeface="Boogaloo"/>
                  <a:ea typeface="Boogaloo"/>
                  <a:cs typeface="Boogaloo"/>
                  <a:sym typeface="Boogaloo"/>
                </a:endParaRPr>
              </a:p>
            </p:txBody>
          </p:sp>
          <p:sp>
            <p:nvSpPr>
              <p:cNvPr id="85" name="Google Shape;85;p14"/>
              <p:cNvSpPr txBox="1"/>
              <p:nvPr/>
            </p:nvSpPr>
            <p:spPr>
              <a:xfrm>
                <a:off x="1522575" y="2535075"/>
                <a:ext cx="2652300" cy="1617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a:solidFill>
                      <a:srgbClr val="15183B"/>
                    </a:solidFill>
                    <a:latin typeface="PT Sans Narrow"/>
                    <a:ea typeface="PT Sans Narrow"/>
                    <a:cs typeface="PT Sans Narrow"/>
                    <a:sym typeface="PT Sans Narrow"/>
                  </a:rPr>
                  <a:t>Write the topic of the section here</a:t>
                </a:r>
                <a:endParaRPr>
                  <a:solidFill>
                    <a:srgbClr val="15183B"/>
                  </a:solidFill>
                  <a:latin typeface="PT Sans Narrow"/>
                  <a:ea typeface="PT Sans Narrow"/>
                  <a:cs typeface="PT Sans Narrow"/>
                  <a:sym typeface="PT Sans Narrow"/>
                </a:endParaRPr>
              </a:p>
            </p:txBody>
          </p:sp>
        </p:grpSp>
        <p:grpSp>
          <p:nvGrpSpPr>
            <p:cNvPr id="86" name="Google Shape;86;p14"/>
            <p:cNvGrpSpPr/>
            <p:nvPr/>
          </p:nvGrpSpPr>
          <p:grpSpPr>
            <a:xfrm>
              <a:off x="4748965" y="3040275"/>
              <a:ext cx="2652300" cy="1136175"/>
              <a:chOff x="1522575" y="1560600"/>
              <a:chExt cx="2652300" cy="1136175"/>
            </a:xfrm>
          </p:grpSpPr>
          <p:sp>
            <p:nvSpPr>
              <p:cNvPr id="87" name="Google Shape;87;p14"/>
              <p:cNvSpPr txBox="1"/>
              <p:nvPr/>
            </p:nvSpPr>
            <p:spPr>
              <a:xfrm>
                <a:off x="1883200" y="1560600"/>
                <a:ext cx="1931100" cy="531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600">
                    <a:solidFill>
                      <a:srgbClr val="15183B"/>
                    </a:solidFill>
                    <a:latin typeface="Boogaloo"/>
                    <a:ea typeface="Boogaloo"/>
                    <a:cs typeface="Boogaloo"/>
                    <a:sym typeface="Boogaloo"/>
                  </a:rPr>
                  <a:t>04</a:t>
                </a:r>
                <a:endParaRPr sz="4600">
                  <a:solidFill>
                    <a:srgbClr val="15183B"/>
                  </a:solidFill>
                  <a:latin typeface="Boogaloo"/>
                  <a:ea typeface="Boogaloo"/>
                  <a:cs typeface="Boogaloo"/>
                  <a:sym typeface="Boogaloo"/>
                </a:endParaRPr>
              </a:p>
            </p:txBody>
          </p:sp>
          <p:sp>
            <p:nvSpPr>
              <p:cNvPr id="88" name="Google Shape;88;p14"/>
              <p:cNvSpPr txBox="1"/>
              <p:nvPr/>
            </p:nvSpPr>
            <p:spPr>
              <a:xfrm>
                <a:off x="1883200" y="2060790"/>
                <a:ext cx="19311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E58E74"/>
                    </a:solidFill>
                    <a:latin typeface="Boogaloo"/>
                    <a:ea typeface="Boogaloo"/>
                    <a:cs typeface="Boogaloo"/>
                    <a:sym typeface="Boogaloo"/>
                  </a:rPr>
                  <a:t>Section</a:t>
                </a:r>
                <a:endParaRPr sz="3600">
                  <a:solidFill>
                    <a:srgbClr val="E58E74"/>
                  </a:solidFill>
                  <a:latin typeface="Boogaloo"/>
                  <a:ea typeface="Boogaloo"/>
                  <a:cs typeface="Boogaloo"/>
                  <a:sym typeface="Boogaloo"/>
                </a:endParaRPr>
              </a:p>
            </p:txBody>
          </p:sp>
          <p:sp>
            <p:nvSpPr>
              <p:cNvPr id="89" name="Google Shape;89;p14"/>
              <p:cNvSpPr txBox="1"/>
              <p:nvPr/>
            </p:nvSpPr>
            <p:spPr>
              <a:xfrm>
                <a:off x="1522575" y="2535075"/>
                <a:ext cx="2652300" cy="1617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a:solidFill>
                      <a:srgbClr val="15183B"/>
                    </a:solidFill>
                    <a:latin typeface="PT Sans Narrow"/>
                    <a:ea typeface="PT Sans Narrow"/>
                    <a:cs typeface="PT Sans Narrow"/>
                    <a:sym typeface="PT Sans Narrow"/>
                  </a:rPr>
                  <a:t>Write the topic of the section here</a:t>
                </a:r>
                <a:endParaRPr>
                  <a:solidFill>
                    <a:srgbClr val="15183B"/>
                  </a:solidFill>
                  <a:latin typeface="PT Sans Narrow"/>
                  <a:ea typeface="PT Sans Narrow"/>
                  <a:cs typeface="PT Sans Narrow"/>
                  <a:sym typeface="PT Sans Narrow"/>
                </a:endParaRPr>
              </a:p>
            </p:txBody>
          </p:sp>
        </p:grpSp>
      </p:grpSp>
      <p:grpSp>
        <p:nvGrpSpPr>
          <p:cNvPr id="90" name="Google Shape;90;p14"/>
          <p:cNvGrpSpPr/>
          <p:nvPr/>
        </p:nvGrpSpPr>
        <p:grpSpPr>
          <a:xfrm>
            <a:off x="362425" y="174236"/>
            <a:ext cx="8436362" cy="4788064"/>
            <a:chOff x="362425" y="174236"/>
            <a:chExt cx="8436362" cy="4788064"/>
          </a:xfrm>
        </p:grpSpPr>
        <p:pic>
          <p:nvPicPr>
            <p:cNvPr id="91" name="Google Shape;91;p14"/>
            <p:cNvPicPr preferRelativeResize="0"/>
            <p:nvPr/>
          </p:nvPicPr>
          <p:blipFill rotWithShape="1">
            <a:blip r:embed="rId3">
              <a:alphaModFix amt="75000"/>
            </a:blip>
            <a:srcRect b="0" l="6138" r="0" t="6023"/>
            <a:stretch/>
          </p:blipFill>
          <p:spPr>
            <a:xfrm>
              <a:off x="550599" y="376350"/>
              <a:ext cx="1331175" cy="1073300"/>
            </a:xfrm>
            <a:prstGeom prst="rect">
              <a:avLst/>
            </a:prstGeom>
            <a:noFill/>
            <a:ln>
              <a:noFill/>
            </a:ln>
          </p:spPr>
        </p:pic>
        <p:pic>
          <p:nvPicPr>
            <p:cNvPr id="92" name="Google Shape;92;p14"/>
            <p:cNvPicPr preferRelativeResize="0"/>
            <p:nvPr/>
          </p:nvPicPr>
          <p:blipFill rotWithShape="1">
            <a:blip r:embed="rId4">
              <a:alphaModFix amt="75000"/>
            </a:blip>
            <a:srcRect b="11292" l="6166" r="7581" t="8217"/>
            <a:stretch/>
          </p:blipFill>
          <p:spPr>
            <a:xfrm>
              <a:off x="362425" y="3438525"/>
              <a:ext cx="1199675" cy="1523775"/>
            </a:xfrm>
            <a:prstGeom prst="rect">
              <a:avLst/>
            </a:prstGeom>
            <a:noFill/>
            <a:ln>
              <a:noFill/>
            </a:ln>
          </p:spPr>
        </p:pic>
        <p:pic>
          <p:nvPicPr>
            <p:cNvPr id="93" name="Google Shape;93;p14"/>
            <p:cNvPicPr preferRelativeResize="0"/>
            <p:nvPr/>
          </p:nvPicPr>
          <p:blipFill>
            <a:blip r:embed="rId5">
              <a:alphaModFix amt="75000"/>
            </a:blip>
            <a:stretch>
              <a:fillRect/>
            </a:stretch>
          </p:blipFill>
          <p:spPr>
            <a:xfrm>
              <a:off x="7687087" y="2552484"/>
              <a:ext cx="1111700" cy="1024500"/>
            </a:xfrm>
            <a:prstGeom prst="rect">
              <a:avLst/>
            </a:prstGeom>
            <a:noFill/>
            <a:ln>
              <a:noFill/>
            </a:ln>
          </p:spPr>
        </p:pic>
        <p:pic>
          <p:nvPicPr>
            <p:cNvPr id="94" name="Google Shape;94;p14"/>
            <p:cNvPicPr preferRelativeResize="0"/>
            <p:nvPr/>
          </p:nvPicPr>
          <p:blipFill>
            <a:blip r:embed="rId6">
              <a:alphaModFix amt="75000"/>
            </a:blip>
            <a:stretch>
              <a:fillRect/>
            </a:stretch>
          </p:blipFill>
          <p:spPr>
            <a:xfrm>
              <a:off x="7028711" y="174236"/>
              <a:ext cx="800200" cy="835775"/>
            </a:xfrm>
            <a:prstGeom prst="rect">
              <a:avLst/>
            </a:prstGeom>
            <a:noFill/>
            <a:ln>
              <a:noFill/>
            </a:ln>
          </p:spPr>
        </p:pic>
      </p:grpSp>
      <p:grpSp>
        <p:nvGrpSpPr>
          <p:cNvPr id="95" name="Google Shape;95;p14"/>
          <p:cNvGrpSpPr/>
          <p:nvPr/>
        </p:nvGrpSpPr>
        <p:grpSpPr>
          <a:xfrm>
            <a:off x="518813" y="83837"/>
            <a:ext cx="8034975" cy="4859336"/>
            <a:chOff x="518813" y="83837"/>
            <a:chExt cx="8034975" cy="4859336"/>
          </a:xfrm>
        </p:grpSpPr>
        <p:pic>
          <p:nvPicPr>
            <p:cNvPr id="96" name="Google Shape;96;p14"/>
            <p:cNvPicPr preferRelativeResize="0"/>
            <p:nvPr/>
          </p:nvPicPr>
          <p:blipFill rotWithShape="1">
            <a:blip r:embed="rId7">
              <a:alphaModFix amt="75000"/>
            </a:blip>
            <a:srcRect b="10528" l="22190" r="9109" t="13725"/>
            <a:stretch/>
          </p:blipFill>
          <p:spPr>
            <a:xfrm>
              <a:off x="7898120" y="4143375"/>
              <a:ext cx="655669" cy="754775"/>
            </a:xfrm>
            <a:prstGeom prst="rect">
              <a:avLst/>
            </a:prstGeom>
            <a:noFill/>
            <a:ln>
              <a:noFill/>
            </a:ln>
          </p:spPr>
        </p:pic>
        <p:pic>
          <p:nvPicPr>
            <p:cNvPr id="97" name="Google Shape;97;p14"/>
            <p:cNvPicPr preferRelativeResize="0"/>
            <p:nvPr/>
          </p:nvPicPr>
          <p:blipFill>
            <a:blip r:embed="rId8">
              <a:alphaModFix amt="75000"/>
            </a:blip>
            <a:stretch>
              <a:fillRect/>
            </a:stretch>
          </p:blipFill>
          <p:spPr>
            <a:xfrm flipH="1" rot="-2130551">
              <a:off x="4358883" y="160365"/>
              <a:ext cx="395881" cy="413472"/>
            </a:xfrm>
            <a:prstGeom prst="rect">
              <a:avLst/>
            </a:prstGeom>
            <a:noFill/>
            <a:ln>
              <a:noFill/>
            </a:ln>
          </p:spPr>
        </p:pic>
        <p:pic>
          <p:nvPicPr>
            <p:cNvPr id="98" name="Google Shape;98;p14"/>
            <p:cNvPicPr preferRelativeResize="0"/>
            <p:nvPr/>
          </p:nvPicPr>
          <p:blipFill>
            <a:blip r:embed="rId9">
              <a:alphaModFix amt="75000"/>
            </a:blip>
            <a:stretch>
              <a:fillRect/>
            </a:stretch>
          </p:blipFill>
          <p:spPr>
            <a:xfrm>
              <a:off x="4575488" y="4436773"/>
              <a:ext cx="690545" cy="506400"/>
            </a:xfrm>
            <a:prstGeom prst="rect">
              <a:avLst/>
            </a:prstGeom>
            <a:noFill/>
            <a:ln>
              <a:noFill/>
            </a:ln>
          </p:spPr>
        </p:pic>
        <p:pic>
          <p:nvPicPr>
            <p:cNvPr id="99" name="Google Shape;99;p14"/>
            <p:cNvPicPr preferRelativeResize="0"/>
            <p:nvPr/>
          </p:nvPicPr>
          <p:blipFill>
            <a:blip r:embed="rId10">
              <a:alphaModFix amt="75000"/>
            </a:blip>
            <a:stretch>
              <a:fillRect/>
            </a:stretch>
          </p:blipFill>
          <p:spPr>
            <a:xfrm>
              <a:off x="2857966" y="4436780"/>
              <a:ext cx="408125" cy="384118"/>
            </a:xfrm>
            <a:prstGeom prst="rect">
              <a:avLst/>
            </a:prstGeom>
            <a:noFill/>
            <a:ln>
              <a:noFill/>
            </a:ln>
          </p:spPr>
        </p:pic>
        <p:pic>
          <p:nvPicPr>
            <p:cNvPr id="100" name="Google Shape;100;p14"/>
            <p:cNvPicPr preferRelativeResize="0"/>
            <p:nvPr/>
          </p:nvPicPr>
          <p:blipFill>
            <a:blip r:embed="rId11">
              <a:alphaModFix amt="75000"/>
            </a:blip>
            <a:stretch>
              <a:fillRect/>
            </a:stretch>
          </p:blipFill>
          <p:spPr>
            <a:xfrm>
              <a:off x="518813" y="2320525"/>
              <a:ext cx="408125" cy="38412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pSp>
        <p:nvGrpSpPr>
          <p:cNvPr id="443" name="Google Shape;443;p32"/>
          <p:cNvGrpSpPr/>
          <p:nvPr/>
        </p:nvGrpSpPr>
        <p:grpSpPr>
          <a:xfrm>
            <a:off x="596188" y="655650"/>
            <a:ext cx="7951625" cy="3819400"/>
            <a:chOff x="585350" y="655650"/>
            <a:chExt cx="7951625" cy="3819400"/>
          </a:xfrm>
        </p:grpSpPr>
        <p:sp>
          <p:nvSpPr>
            <p:cNvPr id="444" name="Google Shape;444;p32"/>
            <p:cNvSpPr txBox="1"/>
            <p:nvPr/>
          </p:nvSpPr>
          <p:spPr>
            <a:xfrm>
              <a:off x="1448800" y="655650"/>
              <a:ext cx="6246300" cy="646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5600">
                  <a:solidFill>
                    <a:srgbClr val="E58E74"/>
                  </a:solidFill>
                  <a:latin typeface="Boogaloo"/>
                  <a:ea typeface="Boogaloo"/>
                  <a:cs typeface="Boogaloo"/>
                  <a:sym typeface="Boogaloo"/>
                </a:rPr>
                <a:t>Use the Diagram</a:t>
              </a:r>
              <a:endParaRPr sz="5600">
                <a:solidFill>
                  <a:srgbClr val="E58E74"/>
                </a:solidFill>
                <a:latin typeface="Boogaloo"/>
                <a:ea typeface="Boogaloo"/>
                <a:cs typeface="Boogaloo"/>
                <a:sym typeface="Boogaloo"/>
              </a:endParaRPr>
            </a:p>
          </p:txBody>
        </p:sp>
        <p:sp>
          <p:nvSpPr>
            <p:cNvPr id="445" name="Google Shape;445;p32"/>
            <p:cNvSpPr txBox="1"/>
            <p:nvPr/>
          </p:nvSpPr>
          <p:spPr>
            <a:xfrm>
              <a:off x="2982850" y="1715014"/>
              <a:ext cx="31782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Tincidunt</a:t>
              </a:r>
              <a:endParaRPr sz="3100">
                <a:solidFill>
                  <a:srgbClr val="15183B"/>
                </a:solidFill>
                <a:latin typeface="Boogaloo"/>
                <a:ea typeface="Boogaloo"/>
                <a:cs typeface="Boogaloo"/>
                <a:sym typeface="Boogaloo"/>
              </a:endParaRPr>
            </a:p>
          </p:txBody>
        </p:sp>
        <p:sp>
          <p:nvSpPr>
            <p:cNvPr id="446" name="Google Shape;446;p32"/>
            <p:cNvSpPr txBox="1"/>
            <p:nvPr/>
          </p:nvSpPr>
          <p:spPr>
            <a:xfrm>
              <a:off x="3380025" y="2133191"/>
              <a:ext cx="2383800" cy="463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Sollicitudin ligula purus, lobortis fringilla nisl ornare sed. </a:t>
              </a:r>
              <a:endParaRPr>
                <a:solidFill>
                  <a:srgbClr val="15183B"/>
                </a:solidFill>
                <a:latin typeface="PT Sans Narrow"/>
                <a:ea typeface="PT Sans Narrow"/>
                <a:cs typeface="PT Sans Narrow"/>
                <a:sym typeface="PT Sans Narrow"/>
              </a:endParaRPr>
            </a:p>
          </p:txBody>
        </p:sp>
        <p:grpSp>
          <p:nvGrpSpPr>
            <p:cNvPr id="447" name="Google Shape;447;p32"/>
            <p:cNvGrpSpPr/>
            <p:nvPr/>
          </p:nvGrpSpPr>
          <p:grpSpPr>
            <a:xfrm>
              <a:off x="3275575" y="3345875"/>
              <a:ext cx="2592600" cy="881375"/>
              <a:chOff x="3275575" y="3345875"/>
              <a:chExt cx="2592600" cy="881375"/>
            </a:xfrm>
          </p:grpSpPr>
          <p:sp>
            <p:nvSpPr>
              <p:cNvPr id="448" name="Google Shape;448;p32"/>
              <p:cNvSpPr txBox="1"/>
              <p:nvPr/>
            </p:nvSpPr>
            <p:spPr>
              <a:xfrm>
                <a:off x="3275575" y="3345875"/>
                <a:ext cx="25926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Aliquam</a:t>
                </a:r>
                <a:endParaRPr sz="3100">
                  <a:solidFill>
                    <a:srgbClr val="15183B"/>
                  </a:solidFill>
                  <a:latin typeface="Boogaloo"/>
                  <a:ea typeface="Boogaloo"/>
                  <a:cs typeface="Boogaloo"/>
                  <a:sym typeface="Boogaloo"/>
                </a:endParaRPr>
              </a:p>
            </p:txBody>
          </p:sp>
          <p:sp>
            <p:nvSpPr>
              <p:cNvPr id="449" name="Google Shape;449;p32"/>
              <p:cNvSpPr txBox="1"/>
              <p:nvPr/>
            </p:nvSpPr>
            <p:spPr>
              <a:xfrm>
                <a:off x="3484600" y="3764050"/>
                <a:ext cx="2174700" cy="463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Purus, lobortis fringilla nisl ornare sed. Mauris in ultricies pulvinar. </a:t>
                </a:r>
                <a:endParaRPr>
                  <a:solidFill>
                    <a:srgbClr val="15183B"/>
                  </a:solidFill>
                  <a:latin typeface="PT Sans Narrow"/>
                  <a:ea typeface="PT Sans Narrow"/>
                  <a:cs typeface="PT Sans Narrow"/>
                  <a:sym typeface="PT Sans Narrow"/>
                </a:endParaRPr>
              </a:p>
            </p:txBody>
          </p:sp>
        </p:grpSp>
        <p:grpSp>
          <p:nvGrpSpPr>
            <p:cNvPr id="450" name="Google Shape;450;p32"/>
            <p:cNvGrpSpPr/>
            <p:nvPr/>
          </p:nvGrpSpPr>
          <p:grpSpPr>
            <a:xfrm>
              <a:off x="585350" y="3345875"/>
              <a:ext cx="2592600" cy="1129175"/>
              <a:chOff x="3275575" y="3345875"/>
              <a:chExt cx="2592600" cy="1129175"/>
            </a:xfrm>
          </p:grpSpPr>
          <p:sp>
            <p:nvSpPr>
              <p:cNvPr id="451" name="Google Shape;451;p32"/>
              <p:cNvSpPr txBox="1"/>
              <p:nvPr/>
            </p:nvSpPr>
            <p:spPr>
              <a:xfrm>
                <a:off x="3275575" y="3345875"/>
                <a:ext cx="25926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sp>
            <p:nvSpPr>
              <p:cNvPr id="452" name="Google Shape;452;p32"/>
              <p:cNvSpPr txBox="1"/>
              <p:nvPr/>
            </p:nvSpPr>
            <p:spPr>
              <a:xfrm>
                <a:off x="3575275" y="3764050"/>
                <a:ext cx="1993500" cy="711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Ligula purus, lobortis fringilla nisl ornare sed. Ultricies orci, vitae pulvinar. </a:t>
                </a:r>
                <a:endParaRPr>
                  <a:solidFill>
                    <a:srgbClr val="15183B"/>
                  </a:solidFill>
                  <a:latin typeface="PT Sans Narrow"/>
                  <a:ea typeface="PT Sans Narrow"/>
                  <a:cs typeface="PT Sans Narrow"/>
                  <a:sym typeface="PT Sans Narrow"/>
                </a:endParaRPr>
              </a:p>
            </p:txBody>
          </p:sp>
        </p:grpSp>
        <p:grpSp>
          <p:nvGrpSpPr>
            <p:cNvPr id="453" name="Google Shape;453;p32"/>
            <p:cNvGrpSpPr/>
            <p:nvPr/>
          </p:nvGrpSpPr>
          <p:grpSpPr>
            <a:xfrm>
              <a:off x="5944375" y="3345875"/>
              <a:ext cx="2592600" cy="1129175"/>
              <a:chOff x="3275575" y="3345875"/>
              <a:chExt cx="2592600" cy="1129175"/>
            </a:xfrm>
          </p:grpSpPr>
          <p:sp>
            <p:nvSpPr>
              <p:cNvPr id="454" name="Google Shape;454;p32"/>
              <p:cNvSpPr txBox="1"/>
              <p:nvPr/>
            </p:nvSpPr>
            <p:spPr>
              <a:xfrm>
                <a:off x="3275575" y="3345875"/>
                <a:ext cx="25926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Faucibus</a:t>
                </a:r>
                <a:endParaRPr sz="3100">
                  <a:solidFill>
                    <a:srgbClr val="15183B"/>
                  </a:solidFill>
                  <a:latin typeface="Boogaloo"/>
                  <a:ea typeface="Boogaloo"/>
                  <a:cs typeface="Boogaloo"/>
                  <a:sym typeface="Boogaloo"/>
                </a:endParaRPr>
              </a:p>
            </p:txBody>
          </p:sp>
          <p:sp>
            <p:nvSpPr>
              <p:cNvPr id="455" name="Google Shape;455;p32"/>
              <p:cNvSpPr txBox="1"/>
              <p:nvPr/>
            </p:nvSpPr>
            <p:spPr>
              <a:xfrm>
                <a:off x="3575275" y="3764050"/>
                <a:ext cx="1993500" cy="711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Lobortis fringilla nisl ornare sed. Mauris in ultricies orci, vitae pulvinar. </a:t>
                </a:r>
                <a:endParaRPr>
                  <a:solidFill>
                    <a:srgbClr val="15183B"/>
                  </a:solidFill>
                  <a:latin typeface="PT Sans Narrow"/>
                  <a:ea typeface="PT Sans Narrow"/>
                  <a:cs typeface="PT Sans Narrow"/>
                  <a:sym typeface="PT Sans Narrow"/>
                </a:endParaRPr>
              </a:p>
            </p:txBody>
          </p:sp>
        </p:grpSp>
        <p:grpSp>
          <p:nvGrpSpPr>
            <p:cNvPr id="456" name="Google Shape;456;p32"/>
            <p:cNvGrpSpPr/>
            <p:nvPr/>
          </p:nvGrpSpPr>
          <p:grpSpPr>
            <a:xfrm>
              <a:off x="1890750" y="2697200"/>
              <a:ext cx="5362500" cy="543300"/>
              <a:chOff x="1890750" y="2697200"/>
              <a:chExt cx="5362500" cy="543300"/>
            </a:xfrm>
          </p:grpSpPr>
          <p:cxnSp>
            <p:nvCxnSpPr>
              <p:cNvPr id="457" name="Google Shape;457;p32"/>
              <p:cNvCxnSpPr/>
              <p:nvPr/>
            </p:nvCxnSpPr>
            <p:spPr>
              <a:xfrm>
                <a:off x="4571997" y="2697200"/>
                <a:ext cx="0" cy="543300"/>
              </a:xfrm>
              <a:prstGeom prst="straightConnector1">
                <a:avLst/>
              </a:prstGeom>
              <a:noFill/>
              <a:ln cap="flat" cmpd="sng" w="9525">
                <a:solidFill>
                  <a:srgbClr val="0F0E10"/>
                </a:solidFill>
                <a:prstDash val="solid"/>
                <a:round/>
                <a:headEnd len="med" w="med" type="none"/>
                <a:tailEnd len="med" w="med" type="oval"/>
              </a:ln>
            </p:spPr>
          </p:cxnSp>
          <p:cxnSp>
            <p:nvCxnSpPr>
              <p:cNvPr id="458" name="Google Shape;458;p32"/>
              <p:cNvCxnSpPr/>
              <p:nvPr/>
            </p:nvCxnSpPr>
            <p:spPr>
              <a:xfrm>
                <a:off x="1890750" y="2941236"/>
                <a:ext cx="5362500" cy="0"/>
              </a:xfrm>
              <a:prstGeom prst="straightConnector1">
                <a:avLst/>
              </a:prstGeom>
              <a:noFill/>
              <a:ln cap="flat" cmpd="sng" w="9525">
                <a:solidFill>
                  <a:srgbClr val="0F0E10"/>
                </a:solidFill>
                <a:prstDash val="solid"/>
                <a:round/>
                <a:headEnd len="med" w="med" type="none"/>
                <a:tailEnd len="med" w="med" type="none"/>
              </a:ln>
            </p:spPr>
          </p:cxnSp>
          <p:cxnSp>
            <p:nvCxnSpPr>
              <p:cNvPr id="459" name="Google Shape;459;p32"/>
              <p:cNvCxnSpPr/>
              <p:nvPr/>
            </p:nvCxnSpPr>
            <p:spPr>
              <a:xfrm>
                <a:off x="1894525" y="2942025"/>
                <a:ext cx="0" cy="291600"/>
              </a:xfrm>
              <a:prstGeom prst="straightConnector1">
                <a:avLst/>
              </a:prstGeom>
              <a:noFill/>
              <a:ln cap="flat" cmpd="sng" w="9525">
                <a:solidFill>
                  <a:srgbClr val="0F0E10"/>
                </a:solidFill>
                <a:prstDash val="solid"/>
                <a:round/>
                <a:headEnd len="med" w="med" type="none"/>
                <a:tailEnd len="med" w="med" type="oval"/>
              </a:ln>
            </p:spPr>
          </p:cxnSp>
          <p:cxnSp>
            <p:nvCxnSpPr>
              <p:cNvPr id="460" name="Google Shape;460;p32"/>
              <p:cNvCxnSpPr/>
              <p:nvPr/>
            </p:nvCxnSpPr>
            <p:spPr>
              <a:xfrm>
                <a:off x="7253250" y="2939650"/>
                <a:ext cx="0" cy="294000"/>
              </a:xfrm>
              <a:prstGeom prst="straightConnector1">
                <a:avLst/>
              </a:prstGeom>
              <a:noFill/>
              <a:ln cap="flat" cmpd="sng" w="9525">
                <a:solidFill>
                  <a:srgbClr val="0F0E10"/>
                </a:solidFill>
                <a:prstDash val="solid"/>
                <a:round/>
                <a:headEnd len="med" w="med" type="none"/>
                <a:tailEnd len="med" w="med" type="oval"/>
              </a:ln>
            </p:spPr>
          </p:cxnSp>
        </p:grpSp>
      </p:grpSp>
      <p:grpSp>
        <p:nvGrpSpPr>
          <p:cNvPr id="461" name="Google Shape;461;p32"/>
          <p:cNvGrpSpPr/>
          <p:nvPr/>
        </p:nvGrpSpPr>
        <p:grpSpPr>
          <a:xfrm>
            <a:off x="302077" y="59498"/>
            <a:ext cx="8530321" cy="4951832"/>
            <a:chOff x="302077" y="59498"/>
            <a:chExt cx="8530321" cy="4951832"/>
          </a:xfrm>
        </p:grpSpPr>
        <p:pic>
          <p:nvPicPr>
            <p:cNvPr id="462" name="Google Shape;462;p32"/>
            <p:cNvPicPr preferRelativeResize="0"/>
            <p:nvPr/>
          </p:nvPicPr>
          <p:blipFill>
            <a:blip r:embed="rId3">
              <a:alphaModFix amt="75000"/>
            </a:blip>
            <a:stretch>
              <a:fillRect/>
            </a:stretch>
          </p:blipFill>
          <p:spPr>
            <a:xfrm>
              <a:off x="302077" y="4407824"/>
              <a:ext cx="543300" cy="567447"/>
            </a:xfrm>
            <a:prstGeom prst="rect">
              <a:avLst/>
            </a:prstGeom>
            <a:noFill/>
            <a:ln>
              <a:noFill/>
            </a:ln>
          </p:spPr>
        </p:pic>
        <p:pic>
          <p:nvPicPr>
            <p:cNvPr id="463" name="Google Shape;463;p32"/>
            <p:cNvPicPr preferRelativeResize="0"/>
            <p:nvPr/>
          </p:nvPicPr>
          <p:blipFill>
            <a:blip r:embed="rId4">
              <a:alphaModFix amt="75000"/>
            </a:blip>
            <a:stretch>
              <a:fillRect/>
            </a:stretch>
          </p:blipFill>
          <p:spPr>
            <a:xfrm>
              <a:off x="4151596" y="4364829"/>
              <a:ext cx="701521" cy="646500"/>
            </a:xfrm>
            <a:prstGeom prst="rect">
              <a:avLst/>
            </a:prstGeom>
            <a:noFill/>
            <a:ln>
              <a:noFill/>
            </a:ln>
          </p:spPr>
        </p:pic>
        <p:pic>
          <p:nvPicPr>
            <p:cNvPr id="464" name="Google Shape;464;p32"/>
            <p:cNvPicPr preferRelativeResize="0"/>
            <p:nvPr/>
          </p:nvPicPr>
          <p:blipFill>
            <a:blip r:embed="rId5">
              <a:alphaModFix amt="75000"/>
            </a:blip>
            <a:stretch>
              <a:fillRect/>
            </a:stretch>
          </p:blipFill>
          <p:spPr>
            <a:xfrm>
              <a:off x="8289098" y="4277348"/>
              <a:ext cx="543300" cy="543300"/>
            </a:xfrm>
            <a:prstGeom prst="rect">
              <a:avLst/>
            </a:prstGeom>
            <a:noFill/>
            <a:ln>
              <a:noFill/>
            </a:ln>
          </p:spPr>
        </p:pic>
        <p:pic>
          <p:nvPicPr>
            <p:cNvPr id="465" name="Google Shape;465;p32"/>
            <p:cNvPicPr preferRelativeResize="0"/>
            <p:nvPr/>
          </p:nvPicPr>
          <p:blipFill>
            <a:blip r:embed="rId6">
              <a:alphaModFix amt="75000"/>
            </a:blip>
            <a:stretch>
              <a:fillRect/>
            </a:stretch>
          </p:blipFill>
          <p:spPr>
            <a:xfrm>
              <a:off x="594476" y="492000"/>
              <a:ext cx="631650" cy="463200"/>
            </a:xfrm>
            <a:prstGeom prst="rect">
              <a:avLst/>
            </a:prstGeom>
            <a:noFill/>
            <a:ln>
              <a:noFill/>
            </a:ln>
          </p:spPr>
        </p:pic>
        <p:pic>
          <p:nvPicPr>
            <p:cNvPr id="466" name="Google Shape;466;p32"/>
            <p:cNvPicPr preferRelativeResize="0"/>
            <p:nvPr/>
          </p:nvPicPr>
          <p:blipFill>
            <a:blip r:embed="rId7">
              <a:alphaModFix amt="75000"/>
            </a:blip>
            <a:stretch>
              <a:fillRect/>
            </a:stretch>
          </p:blipFill>
          <p:spPr>
            <a:xfrm>
              <a:off x="4267200" y="59498"/>
              <a:ext cx="492150" cy="463200"/>
            </a:xfrm>
            <a:prstGeom prst="rect">
              <a:avLst/>
            </a:prstGeom>
            <a:noFill/>
            <a:ln>
              <a:noFill/>
            </a:ln>
          </p:spPr>
        </p:pic>
        <p:pic>
          <p:nvPicPr>
            <p:cNvPr id="467" name="Google Shape;467;p32"/>
            <p:cNvPicPr preferRelativeResize="0"/>
            <p:nvPr/>
          </p:nvPicPr>
          <p:blipFill>
            <a:blip r:embed="rId8">
              <a:alphaModFix amt="75000"/>
            </a:blip>
            <a:stretch>
              <a:fillRect/>
            </a:stretch>
          </p:blipFill>
          <p:spPr>
            <a:xfrm>
              <a:off x="310538" y="2206395"/>
              <a:ext cx="380269" cy="357900"/>
            </a:xfrm>
            <a:prstGeom prst="rect">
              <a:avLst/>
            </a:prstGeom>
            <a:noFill/>
            <a:ln>
              <a:noFill/>
            </a:ln>
          </p:spPr>
        </p:pic>
        <p:pic>
          <p:nvPicPr>
            <p:cNvPr id="468" name="Google Shape;468;p32"/>
            <p:cNvPicPr preferRelativeResize="0"/>
            <p:nvPr/>
          </p:nvPicPr>
          <p:blipFill>
            <a:blip r:embed="rId9">
              <a:alphaModFix amt="75000"/>
            </a:blip>
            <a:stretch>
              <a:fillRect/>
            </a:stretch>
          </p:blipFill>
          <p:spPr>
            <a:xfrm>
              <a:off x="7876843" y="446450"/>
              <a:ext cx="751925" cy="76167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3"/>
          <p:cNvSpPr txBox="1"/>
          <p:nvPr/>
        </p:nvSpPr>
        <p:spPr>
          <a:xfrm>
            <a:off x="508825" y="655650"/>
            <a:ext cx="8126400" cy="50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400">
                <a:solidFill>
                  <a:srgbClr val="E58E74"/>
                </a:solidFill>
                <a:latin typeface="Boogaloo"/>
                <a:ea typeface="Boogaloo"/>
                <a:cs typeface="Boogaloo"/>
                <a:sym typeface="Boogaloo"/>
              </a:rPr>
              <a:t>Tables Will Help to Better Present Data</a:t>
            </a:r>
            <a:endParaRPr sz="4400">
              <a:solidFill>
                <a:srgbClr val="E58E74"/>
              </a:solidFill>
              <a:latin typeface="Boogaloo"/>
              <a:ea typeface="Boogaloo"/>
              <a:cs typeface="Boogaloo"/>
              <a:sym typeface="Boogaloo"/>
            </a:endParaRPr>
          </a:p>
        </p:txBody>
      </p:sp>
      <p:sp>
        <p:nvSpPr>
          <p:cNvPr id="474" name="Google Shape;474;p33"/>
          <p:cNvSpPr txBox="1"/>
          <p:nvPr/>
        </p:nvSpPr>
        <p:spPr>
          <a:xfrm>
            <a:off x="720000" y="1635960"/>
            <a:ext cx="19011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Maecenas</a:t>
            </a:r>
            <a:endParaRPr sz="2800">
              <a:solidFill>
                <a:srgbClr val="15183B"/>
              </a:solidFill>
              <a:latin typeface="Boogaloo"/>
              <a:ea typeface="Boogaloo"/>
              <a:cs typeface="Boogaloo"/>
              <a:sym typeface="Boogaloo"/>
            </a:endParaRPr>
          </a:p>
        </p:txBody>
      </p:sp>
      <p:sp>
        <p:nvSpPr>
          <p:cNvPr id="475" name="Google Shape;475;p33"/>
          <p:cNvSpPr txBox="1"/>
          <p:nvPr/>
        </p:nvSpPr>
        <p:spPr>
          <a:xfrm>
            <a:off x="2657408" y="1635960"/>
            <a:ext cx="19011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Aliquam</a:t>
            </a:r>
            <a:endParaRPr sz="2800">
              <a:solidFill>
                <a:srgbClr val="15183B"/>
              </a:solidFill>
              <a:latin typeface="Boogaloo"/>
              <a:ea typeface="Boogaloo"/>
              <a:cs typeface="Boogaloo"/>
              <a:sym typeface="Boogaloo"/>
            </a:endParaRPr>
          </a:p>
        </p:txBody>
      </p:sp>
      <p:sp>
        <p:nvSpPr>
          <p:cNvPr id="476" name="Google Shape;476;p33"/>
          <p:cNvSpPr txBox="1"/>
          <p:nvPr/>
        </p:nvSpPr>
        <p:spPr>
          <a:xfrm>
            <a:off x="4594817" y="1635960"/>
            <a:ext cx="19011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Faucibus</a:t>
            </a:r>
            <a:endParaRPr sz="2800">
              <a:solidFill>
                <a:srgbClr val="15183B"/>
              </a:solidFill>
              <a:latin typeface="Boogaloo"/>
              <a:ea typeface="Boogaloo"/>
              <a:cs typeface="Boogaloo"/>
              <a:sym typeface="Boogaloo"/>
            </a:endParaRPr>
          </a:p>
        </p:txBody>
      </p:sp>
      <p:sp>
        <p:nvSpPr>
          <p:cNvPr id="477" name="Google Shape;477;p33"/>
          <p:cNvSpPr txBox="1"/>
          <p:nvPr/>
        </p:nvSpPr>
        <p:spPr>
          <a:xfrm>
            <a:off x="6535375" y="1635950"/>
            <a:ext cx="18885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Tincidunt</a:t>
            </a:r>
            <a:endParaRPr sz="2800">
              <a:solidFill>
                <a:srgbClr val="15183B"/>
              </a:solidFill>
              <a:latin typeface="Boogaloo"/>
              <a:ea typeface="Boogaloo"/>
              <a:cs typeface="Boogaloo"/>
              <a:sym typeface="Boogaloo"/>
            </a:endParaRPr>
          </a:p>
        </p:txBody>
      </p:sp>
      <p:sp>
        <p:nvSpPr>
          <p:cNvPr id="478" name="Google Shape;478;p33"/>
          <p:cNvSpPr txBox="1"/>
          <p:nvPr/>
        </p:nvSpPr>
        <p:spPr>
          <a:xfrm>
            <a:off x="720000" y="216434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Nam viverra tortor id rutrum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scelerisque phasellus gravida.</a:t>
            </a:r>
            <a:endParaRPr sz="1200">
              <a:solidFill>
                <a:srgbClr val="15183B"/>
              </a:solidFill>
              <a:latin typeface="PT Sans Narrow"/>
              <a:ea typeface="PT Sans Narrow"/>
              <a:cs typeface="PT Sans Narrow"/>
              <a:sym typeface="PT Sans Narrow"/>
            </a:endParaRPr>
          </a:p>
        </p:txBody>
      </p:sp>
      <p:sp>
        <p:nvSpPr>
          <p:cNvPr id="479" name="Google Shape;479;p33"/>
          <p:cNvSpPr txBox="1"/>
          <p:nvPr/>
        </p:nvSpPr>
        <p:spPr>
          <a:xfrm>
            <a:off x="2657408" y="216434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Fusce vel ligula finibus, suscipit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quam faucibus, accumsan nisl.</a:t>
            </a:r>
            <a:endParaRPr sz="1200">
              <a:solidFill>
                <a:srgbClr val="15183B"/>
              </a:solidFill>
              <a:latin typeface="PT Sans Narrow"/>
              <a:ea typeface="PT Sans Narrow"/>
              <a:cs typeface="PT Sans Narrow"/>
              <a:sym typeface="PT Sans Narrow"/>
            </a:endParaRPr>
          </a:p>
        </p:txBody>
      </p:sp>
      <p:sp>
        <p:nvSpPr>
          <p:cNvPr id="480" name="Google Shape;480;p33"/>
          <p:cNvSpPr txBox="1"/>
          <p:nvPr/>
        </p:nvSpPr>
        <p:spPr>
          <a:xfrm>
            <a:off x="4594817" y="216434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Aenean pulvinar nulla a lacus</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 porta bibendum.</a:t>
            </a:r>
            <a:endParaRPr sz="1200">
              <a:solidFill>
                <a:srgbClr val="15183B"/>
              </a:solidFill>
              <a:latin typeface="PT Sans Narrow"/>
              <a:ea typeface="PT Sans Narrow"/>
              <a:cs typeface="PT Sans Narrow"/>
              <a:sym typeface="PT Sans Narrow"/>
            </a:endParaRPr>
          </a:p>
        </p:txBody>
      </p:sp>
      <p:sp>
        <p:nvSpPr>
          <p:cNvPr id="481" name="Google Shape;481;p33"/>
          <p:cNvSpPr txBox="1"/>
          <p:nvPr/>
        </p:nvSpPr>
        <p:spPr>
          <a:xfrm>
            <a:off x="6529075" y="216434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In vel odio aliquam, sagittis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odio in, consequat felis.</a:t>
            </a:r>
            <a:endParaRPr sz="1200">
              <a:solidFill>
                <a:srgbClr val="15183B"/>
              </a:solidFill>
              <a:latin typeface="PT Sans Narrow"/>
              <a:ea typeface="PT Sans Narrow"/>
              <a:cs typeface="PT Sans Narrow"/>
              <a:sym typeface="PT Sans Narrow"/>
            </a:endParaRPr>
          </a:p>
        </p:txBody>
      </p:sp>
      <p:sp>
        <p:nvSpPr>
          <p:cNvPr id="482" name="Google Shape;482;p33"/>
          <p:cNvSpPr txBox="1"/>
          <p:nvPr/>
        </p:nvSpPr>
        <p:spPr>
          <a:xfrm>
            <a:off x="720000" y="2763765"/>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Aliquam id pharetra est  in tortor sed turpis vestibulum. </a:t>
            </a:r>
            <a:endParaRPr sz="1200">
              <a:solidFill>
                <a:srgbClr val="15183B"/>
              </a:solidFill>
              <a:latin typeface="PT Sans Narrow"/>
              <a:ea typeface="PT Sans Narrow"/>
              <a:cs typeface="PT Sans Narrow"/>
              <a:sym typeface="PT Sans Narrow"/>
            </a:endParaRPr>
          </a:p>
        </p:txBody>
      </p:sp>
      <p:sp>
        <p:nvSpPr>
          <p:cNvPr id="483" name="Google Shape;483;p33"/>
          <p:cNvSpPr txBox="1"/>
          <p:nvPr/>
        </p:nvSpPr>
        <p:spPr>
          <a:xfrm>
            <a:off x="2657408" y="2763765"/>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Nam pretium lectus vel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interdum blandit.</a:t>
            </a:r>
            <a:endParaRPr sz="1200">
              <a:solidFill>
                <a:srgbClr val="15183B"/>
              </a:solidFill>
              <a:latin typeface="PT Sans Narrow"/>
              <a:ea typeface="PT Sans Narrow"/>
              <a:cs typeface="PT Sans Narrow"/>
              <a:sym typeface="PT Sans Narrow"/>
            </a:endParaRPr>
          </a:p>
        </p:txBody>
      </p:sp>
      <p:sp>
        <p:nvSpPr>
          <p:cNvPr id="484" name="Google Shape;484;p33"/>
          <p:cNvSpPr txBox="1"/>
          <p:nvPr/>
        </p:nvSpPr>
        <p:spPr>
          <a:xfrm>
            <a:off x="4594817" y="2763765"/>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Maecenas gravida dolor gravida,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id pharetra nisl dignissim.</a:t>
            </a:r>
            <a:endParaRPr sz="1200">
              <a:solidFill>
                <a:srgbClr val="15183B"/>
              </a:solidFill>
              <a:latin typeface="PT Sans Narrow"/>
              <a:ea typeface="PT Sans Narrow"/>
              <a:cs typeface="PT Sans Narrow"/>
              <a:sym typeface="PT Sans Narrow"/>
            </a:endParaRPr>
          </a:p>
        </p:txBody>
      </p:sp>
      <p:sp>
        <p:nvSpPr>
          <p:cNvPr id="485" name="Google Shape;485;p33"/>
          <p:cNvSpPr txBox="1"/>
          <p:nvPr/>
        </p:nvSpPr>
        <p:spPr>
          <a:xfrm>
            <a:off x="6529075" y="2763765"/>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Quisque posuere ligula at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orci venenatis fringilla.</a:t>
            </a:r>
            <a:endParaRPr sz="1200">
              <a:solidFill>
                <a:srgbClr val="15183B"/>
              </a:solidFill>
              <a:latin typeface="PT Sans Narrow"/>
              <a:ea typeface="PT Sans Narrow"/>
              <a:cs typeface="PT Sans Narrow"/>
              <a:sym typeface="PT Sans Narrow"/>
            </a:endParaRPr>
          </a:p>
        </p:txBody>
      </p:sp>
      <p:sp>
        <p:nvSpPr>
          <p:cNvPr id="486" name="Google Shape;486;p33"/>
          <p:cNvSpPr txBox="1"/>
          <p:nvPr/>
        </p:nvSpPr>
        <p:spPr>
          <a:xfrm>
            <a:off x="720000" y="3363181"/>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Suspendisse lectus mi, fringilla a urna at, fringilla.</a:t>
            </a:r>
            <a:endParaRPr sz="1200">
              <a:solidFill>
                <a:srgbClr val="15183B"/>
              </a:solidFill>
              <a:latin typeface="PT Sans Narrow"/>
              <a:ea typeface="PT Sans Narrow"/>
              <a:cs typeface="PT Sans Narrow"/>
              <a:sym typeface="PT Sans Narrow"/>
            </a:endParaRPr>
          </a:p>
        </p:txBody>
      </p:sp>
      <p:sp>
        <p:nvSpPr>
          <p:cNvPr id="487" name="Google Shape;487;p33"/>
          <p:cNvSpPr txBox="1"/>
          <p:nvPr/>
        </p:nvSpPr>
        <p:spPr>
          <a:xfrm>
            <a:off x="2657408" y="3363181"/>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Sed lobortis risus in lobortis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sollicitudin.</a:t>
            </a:r>
            <a:endParaRPr sz="1200">
              <a:solidFill>
                <a:srgbClr val="15183B"/>
              </a:solidFill>
              <a:latin typeface="PT Sans Narrow"/>
              <a:ea typeface="PT Sans Narrow"/>
              <a:cs typeface="PT Sans Narrow"/>
              <a:sym typeface="PT Sans Narrow"/>
            </a:endParaRPr>
          </a:p>
        </p:txBody>
      </p:sp>
      <p:sp>
        <p:nvSpPr>
          <p:cNvPr id="488" name="Google Shape;488;p33"/>
          <p:cNvSpPr txBox="1"/>
          <p:nvPr/>
        </p:nvSpPr>
        <p:spPr>
          <a:xfrm>
            <a:off x="4594817" y="3363181"/>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Sed laoreet urna molestie,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at facilisis erat ornare.</a:t>
            </a:r>
            <a:endParaRPr sz="1200">
              <a:solidFill>
                <a:srgbClr val="15183B"/>
              </a:solidFill>
              <a:latin typeface="PT Sans Narrow"/>
              <a:ea typeface="PT Sans Narrow"/>
              <a:cs typeface="PT Sans Narrow"/>
              <a:sym typeface="PT Sans Narrow"/>
            </a:endParaRPr>
          </a:p>
        </p:txBody>
      </p:sp>
      <p:sp>
        <p:nvSpPr>
          <p:cNvPr id="489" name="Google Shape;489;p33"/>
          <p:cNvSpPr txBox="1"/>
          <p:nvPr/>
        </p:nvSpPr>
        <p:spPr>
          <a:xfrm>
            <a:off x="6529075" y="3363181"/>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Duis ac mi non odio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hendrerit finibus.</a:t>
            </a:r>
            <a:endParaRPr sz="1200">
              <a:solidFill>
                <a:srgbClr val="15183B"/>
              </a:solidFill>
              <a:latin typeface="PT Sans Narrow"/>
              <a:ea typeface="PT Sans Narrow"/>
              <a:cs typeface="PT Sans Narrow"/>
              <a:sym typeface="PT Sans Narrow"/>
            </a:endParaRPr>
          </a:p>
        </p:txBody>
      </p:sp>
      <p:sp>
        <p:nvSpPr>
          <p:cNvPr id="490" name="Google Shape;490;p33"/>
          <p:cNvSpPr txBox="1"/>
          <p:nvPr/>
        </p:nvSpPr>
        <p:spPr>
          <a:xfrm>
            <a:off x="720000" y="396259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Vestibulum nec nibh vitae risus faucibus vehicula.</a:t>
            </a:r>
            <a:endParaRPr sz="1200">
              <a:solidFill>
                <a:srgbClr val="15183B"/>
              </a:solidFill>
              <a:latin typeface="PT Sans Narrow"/>
              <a:ea typeface="PT Sans Narrow"/>
              <a:cs typeface="PT Sans Narrow"/>
              <a:sym typeface="PT Sans Narrow"/>
            </a:endParaRPr>
          </a:p>
        </p:txBody>
      </p:sp>
      <p:sp>
        <p:nvSpPr>
          <p:cNvPr id="491" name="Google Shape;491;p33"/>
          <p:cNvSpPr txBox="1"/>
          <p:nvPr/>
        </p:nvSpPr>
        <p:spPr>
          <a:xfrm>
            <a:off x="2657408" y="396259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Phasellus ut lectus tincidunt,</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 est ac, tincidunt magna.</a:t>
            </a:r>
            <a:endParaRPr sz="1200">
              <a:solidFill>
                <a:srgbClr val="15183B"/>
              </a:solidFill>
              <a:latin typeface="PT Sans Narrow"/>
              <a:ea typeface="PT Sans Narrow"/>
              <a:cs typeface="PT Sans Narrow"/>
              <a:sym typeface="PT Sans Narrow"/>
            </a:endParaRPr>
          </a:p>
        </p:txBody>
      </p:sp>
      <p:sp>
        <p:nvSpPr>
          <p:cNvPr id="492" name="Google Shape;492;p33"/>
          <p:cNvSpPr txBox="1"/>
          <p:nvPr/>
        </p:nvSpPr>
        <p:spPr>
          <a:xfrm>
            <a:off x="4594817" y="396259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Maecenas venenatis velit sed</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elit euismod tincidunt.</a:t>
            </a:r>
            <a:endParaRPr sz="1200">
              <a:solidFill>
                <a:srgbClr val="15183B"/>
              </a:solidFill>
              <a:latin typeface="PT Sans Narrow"/>
              <a:ea typeface="PT Sans Narrow"/>
              <a:cs typeface="PT Sans Narrow"/>
              <a:sym typeface="PT Sans Narrow"/>
            </a:endParaRPr>
          </a:p>
        </p:txBody>
      </p:sp>
      <p:sp>
        <p:nvSpPr>
          <p:cNvPr id="493" name="Google Shape;493;p33"/>
          <p:cNvSpPr txBox="1"/>
          <p:nvPr/>
        </p:nvSpPr>
        <p:spPr>
          <a:xfrm>
            <a:off x="6529075" y="3962598"/>
            <a:ext cx="19011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Nulla a leo vitae ipsum posuere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eleifend eget ac nulla.</a:t>
            </a:r>
            <a:endParaRPr sz="1200">
              <a:solidFill>
                <a:srgbClr val="15183B"/>
              </a:solidFill>
              <a:latin typeface="PT Sans Narrow"/>
              <a:ea typeface="PT Sans Narrow"/>
              <a:cs typeface="PT Sans Narrow"/>
              <a:sym typeface="PT Sans Narrow"/>
            </a:endParaRPr>
          </a:p>
        </p:txBody>
      </p:sp>
      <p:grpSp>
        <p:nvGrpSpPr>
          <p:cNvPr id="494" name="Google Shape;494;p33"/>
          <p:cNvGrpSpPr/>
          <p:nvPr/>
        </p:nvGrpSpPr>
        <p:grpSpPr>
          <a:xfrm>
            <a:off x="713175" y="1459700"/>
            <a:ext cx="7712975" cy="2979000"/>
            <a:chOff x="713175" y="1459700"/>
            <a:chExt cx="7712975" cy="2979000"/>
          </a:xfrm>
        </p:grpSpPr>
        <p:cxnSp>
          <p:nvCxnSpPr>
            <p:cNvPr id="495" name="Google Shape;495;p33"/>
            <p:cNvCxnSpPr/>
            <p:nvPr/>
          </p:nvCxnSpPr>
          <p:spPr>
            <a:xfrm>
              <a:off x="713175" y="1460025"/>
              <a:ext cx="7711800" cy="0"/>
            </a:xfrm>
            <a:prstGeom prst="straightConnector1">
              <a:avLst/>
            </a:prstGeom>
            <a:noFill/>
            <a:ln cap="flat" cmpd="sng" w="19050">
              <a:solidFill>
                <a:srgbClr val="0F0E10"/>
              </a:solidFill>
              <a:prstDash val="solid"/>
              <a:round/>
              <a:headEnd len="med" w="med" type="none"/>
              <a:tailEnd len="med" w="med" type="none"/>
            </a:ln>
          </p:spPr>
        </p:cxnSp>
        <p:grpSp>
          <p:nvGrpSpPr>
            <p:cNvPr id="496" name="Google Shape;496;p33"/>
            <p:cNvGrpSpPr/>
            <p:nvPr/>
          </p:nvGrpSpPr>
          <p:grpSpPr>
            <a:xfrm>
              <a:off x="714975" y="1459700"/>
              <a:ext cx="7711175" cy="2979000"/>
              <a:chOff x="714975" y="1459700"/>
              <a:chExt cx="7711175" cy="2979000"/>
            </a:xfrm>
          </p:grpSpPr>
          <p:cxnSp>
            <p:nvCxnSpPr>
              <p:cNvPr id="497" name="Google Shape;497;p33"/>
              <p:cNvCxnSpPr/>
              <p:nvPr/>
            </p:nvCxnSpPr>
            <p:spPr>
              <a:xfrm>
                <a:off x="716150" y="4435725"/>
                <a:ext cx="7709400" cy="0"/>
              </a:xfrm>
              <a:prstGeom prst="straightConnector1">
                <a:avLst/>
              </a:prstGeom>
              <a:noFill/>
              <a:ln cap="flat" cmpd="sng" w="19050">
                <a:solidFill>
                  <a:srgbClr val="0F0E10"/>
                </a:solidFill>
                <a:prstDash val="solid"/>
                <a:round/>
                <a:headEnd len="med" w="med" type="none"/>
                <a:tailEnd len="med" w="med" type="none"/>
              </a:ln>
            </p:spPr>
          </p:cxnSp>
          <p:cxnSp>
            <p:nvCxnSpPr>
              <p:cNvPr id="498" name="Google Shape;498;p33"/>
              <p:cNvCxnSpPr/>
              <p:nvPr/>
            </p:nvCxnSpPr>
            <p:spPr>
              <a:xfrm>
                <a:off x="717350" y="2055175"/>
                <a:ext cx="7708800" cy="0"/>
              </a:xfrm>
              <a:prstGeom prst="straightConnector1">
                <a:avLst/>
              </a:prstGeom>
              <a:noFill/>
              <a:ln cap="flat" cmpd="sng" w="19050">
                <a:solidFill>
                  <a:srgbClr val="0F0E10"/>
                </a:solidFill>
                <a:prstDash val="solid"/>
                <a:round/>
                <a:headEnd len="med" w="med" type="none"/>
                <a:tailEnd len="med" w="med" type="none"/>
              </a:ln>
            </p:spPr>
          </p:cxnSp>
          <p:cxnSp>
            <p:nvCxnSpPr>
              <p:cNvPr id="499" name="Google Shape;499;p33"/>
              <p:cNvCxnSpPr/>
              <p:nvPr/>
            </p:nvCxnSpPr>
            <p:spPr>
              <a:xfrm>
                <a:off x="714975" y="2650300"/>
                <a:ext cx="7710600" cy="0"/>
              </a:xfrm>
              <a:prstGeom prst="straightConnector1">
                <a:avLst/>
              </a:prstGeom>
              <a:noFill/>
              <a:ln cap="flat" cmpd="sng" w="19050">
                <a:solidFill>
                  <a:srgbClr val="0F0E10"/>
                </a:solidFill>
                <a:prstDash val="solid"/>
                <a:round/>
                <a:headEnd len="med" w="med" type="none"/>
                <a:tailEnd len="med" w="med" type="none"/>
              </a:ln>
            </p:spPr>
          </p:cxnSp>
          <p:cxnSp>
            <p:nvCxnSpPr>
              <p:cNvPr id="500" name="Google Shape;500;p33"/>
              <p:cNvCxnSpPr/>
              <p:nvPr/>
            </p:nvCxnSpPr>
            <p:spPr>
              <a:xfrm>
                <a:off x="715575" y="3245450"/>
                <a:ext cx="7710000" cy="0"/>
              </a:xfrm>
              <a:prstGeom prst="straightConnector1">
                <a:avLst/>
              </a:prstGeom>
              <a:noFill/>
              <a:ln cap="flat" cmpd="sng" w="19050">
                <a:solidFill>
                  <a:srgbClr val="0F0E10"/>
                </a:solidFill>
                <a:prstDash val="solid"/>
                <a:round/>
                <a:headEnd len="med" w="med" type="none"/>
                <a:tailEnd len="med" w="med" type="none"/>
              </a:ln>
            </p:spPr>
          </p:cxnSp>
          <p:cxnSp>
            <p:nvCxnSpPr>
              <p:cNvPr id="501" name="Google Shape;501;p33"/>
              <p:cNvCxnSpPr/>
              <p:nvPr/>
            </p:nvCxnSpPr>
            <p:spPr>
              <a:xfrm>
                <a:off x="717950" y="3840575"/>
                <a:ext cx="7705800" cy="0"/>
              </a:xfrm>
              <a:prstGeom prst="straightConnector1">
                <a:avLst/>
              </a:prstGeom>
              <a:noFill/>
              <a:ln cap="flat" cmpd="sng" w="19050">
                <a:solidFill>
                  <a:srgbClr val="0F0E10"/>
                </a:solidFill>
                <a:prstDash val="solid"/>
                <a:round/>
                <a:headEnd len="med" w="med" type="none"/>
                <a:tailEnd len="med" w="med" type="none"/>
              </a:ln>
            </p:spPr>
          </p:cxnSp>
          <p:cxnSp>
            <p:nvCxnSpPr>
              <p:cNvPr id="502" name="Google Shape;502;p33"/>
              <p:cNvCxnSpPr/>
              <p:nvPr/>
            </p:nvCxnSpPr>
            <p:spPr>
              <a:xfrm>
                <a:off x="2643100" y="1460900"/>
                <a:ext cx="0" cy="2977800"/>
              </a:xfrm>
              <a:prstGeom prst="straightConnector1">
                <a:avLst/>
              </a:prstGeom>
              <a:noFill/>
              <a:ln cap="flat" cmpd="sng" w="19050">
                <a:solidFill>
                  <a:srgbClr val="0F0E10"/>
                </a:solidFill>
                <a:prstDash val="solid"/>
                <a:round/>
                <a:headEnd len="med" w="med" type="none"/>
                <a:tailEnd len="med" w="med" type="none"/>
              </a:ln>
            </p:spPr>
          </p:cxnSp>
          <p:cxnSp>
            <p:nvCxnSpPr>
              <p:cNvPr id="503" name="Google Shape;503;p33"/>
              <p:cNvCxnSpPr/>
              <p:nvPr/>
            </p:nvCxnSpPr>
            <p:spPr>
              <a:xfrm>
                <a:off x="4570075" y="1459700"/>
                <a:ext cx="0" cy="2977200"/>
              </a:xfrm>
              <a:prstGeom prst="straightConnector1">
                <a:avLst/>
              </a:prstGeom>
              <a:noFill/>
              <a:ln cap="flat" cmpd="sng" w="19050">
                <a:solidFill>
                  <a:srgbClr val="0F0E10"/>
                </a:solidFill>
                <a:prstDash val="solid"/>
                <a:round/>
                <a:headEnd len="med" w="med" type="none"/>
                <a:tailEnd len="med" w="med" type="none"/>
              </a:ln>
            </p:spPr>
          </p:cxnSp>
          <p:cxnSp>
            <p:nvCxnSpPr>
              <p:cNvPr id="504" name="Google Shape;504;p33"/>
              <p:cNvCxnSpPr/>
              <p:nvPr/>
            </p:nvCxnSpPr>
            <p:spPr>
              <a:xfrm>
                <a:off x="6497025" y="1460900"/>
                <a:ext cx="0" cy="2976000"/>
              </a:xfrm>
              <a:prstGeom prst="straightConnector1">
                <a:avLst/>
              </a:prstGeom>
              <a:noFill/>
              <a:ln cap="flat" cmpd="sng" w="19050">
                <a:solidFill>
                  <a:srgbClr val="0F0E10"/>
                </a:solidFill>
                <a:prstDash val="solid"/>
                <a:round/>
                <a:headEnd len="med" w="med" type="none"/>
                <a:tailEnd len="med" w="med" type="none"/>
              </a:ln>
            </p:spPr>
          </p:cxnSp>
        </p:grpSp>
      </p:grpSp>
      <p:grpSp>
        <p:nvGrpSpPr>
          <p:cNvPr id="505" name="Google Shape;505;p33"/>
          <p:cNvGrpSpPr/>
          <p:nvPr/>
        </p:nvGrpSpPr>
        <p:grpSpPr>
          <a:xfrm>
            <a:off x="149200" y="-8950"/>
            <a:ext cx="8809325" cy="5386742"/>
            <a:chOff x="149200" y="-8950"/>
            <a:chExt cx="8809325" cy="5386742"/>
          </a:xfrm>
        </p:grpSpPr>
        <p:pic>
          <p:nvPicPr>
            <p:cNvPr id="506" name="Google Shape;506;p33"/>
            <p:cNvPicPr preferRelativeResize="0"/>
            <p:nvPr/>
          </p:nvPicPr>
          <p:blipFill>
            <a:blip r:embed="rId3">
              <a:alphaModFix amt="75000"/>
            </a:blip>
            <a:stretch>
              <a:fillRect/>
            </a:stretch>
          </p:blipFill>
          <p:spPr>
            <a:xfrm flipH="1" rot="-656121">
              <a:off x="8285659" y="43752"/>
              <a:ext cx="617332" cy="644571"/>
            </a:xfrm>
            <a:prstGeom prst="rect">
              <a:avLst/>
            </a:prstGeom>
            <a:noFill/>
            <a:ln>
              <a:noFill/>
            </a:ln>
          </p:spPr>
        </p:pic>
        <p:pic>
          <p:nvPicPr>
            <p:cNvPr id="507" name="Google Shape;507;p33"/>
            <p:cNvPicPr preferRelativeResize="0"/>
            <p:nvPr/>
          </p:nvPicPr>
          <p:blipFill>
            <a:blip r:embed="rId4">
              <a:alphaModFix amt="75000"/>
            </a:blip>
            <a:stretch>
              <a:fillRect/>
            </a:stretch>
          </p:blipFill>
          <p:spPr>
            <a:xfrm>
              <a:off x="8340261" y="4452427"/>
              <a:ext cx="588710" cy="614875"/>
            </a:xfrm>
            <a:prstGeom prst="rect">
              <a:avLst/>
            </a:prstGeom>
            <a:noFill/>
            <a:ln>
              <a:noFill/>
            </a:ln>
          </p:spPr>
        </p:pic>
        <p:pic>
          <p:nvPicPr>
            <p:cNvPr id="508" name="Google Shape;508;p33"/>
            <p:cNvPicPr preferRelativeResize="0"/>
            <p:nvPr/>
          </p:nvPicPr>
          <p:blipFill>
            <a:blip r:embed="rId5">
              <a:alphaModFix amt="75000"/>
            </a:blip>
            <a:stretch>
              <a:fillRect/>
            </a:stretch>
          </p:blipFill>
          <p:spPr>
            <a:xfrm>
              <a:off x="4174925" y="73641"/>
              <a:ext cx="439625" cy="413775"/>
            </a:xfrm>
            <a:prstGeom prst="rect">
              <a:avLst/>
            </a:prstGeom>
            <a:noFill/>
            <a:ln>
              <a:noFill/>
            </a:ln>
          </p:spPr>
        </p:pic>
        <p:pic>
          <p:nvPicPr>
            <p:cNvPr id="509" name="Google Shape;509;p33"/>
            <p:cNvPicPr preferRelativeResize="0"/>
            <p:nvPr/>
          </p:nvPicPr>
          <p:blipFill>
            <a:blip r:embed="rId6">
              <a:alphaModFix amt="75000"/>
            </a:blip>
            <a:stretch>
              <a:fillRect/>
            </a:stretch>
          </p:blipFill>
          <p:spPr>
            <a:xfrm>
              <a:off x="194282" y="4548698"/>
              <a:ext cx="486279" cy="507900"/>
            </a:xfrm>
            <a:prstGeom prst="rect">
              <a:avLst/>
            </a:prstGeom>
            <a:noFill/>
            <a:ln>
              <a:noFill/>
            </a:ln>
          </p:spPr>
        </p:pic>
        <p:pic>
          <p:nvPicPr>
            <p:cNvPr id="510" name="Google Shape;510;p33"/>
            <p:cNvPicPr preferRelativeResize="0"/>
            <p:nvPr/>
          </p:nvPicPr>
          <p:blipFill>
            <a:blip r:embed="rId7">
              <a:alphaModFix amt="75000"/>
            </a:blip>
            <a:stretch>
              <a:fillRect/>
            </a:stretch>
          </p:blipFill>
          <p:spPr>
            <a:xfrm>
              <a:off x="149200" y="249198"/>
              <a:ext cx="343284" cy="323100"/>
            </a:xfrm>
            <a:prstGeom prst="rect">
              <a:avLst/>
            </a:prstGeom>
            <a:noFill/>
            <a:ln>
              <a:noFill/>
            </a:ln>
          </p:spPr>
        </p:pic>
        <p:pic>
          <p:nvPicPr>
            <p:cNvPr id="511" name="Google Shape;511;p33"/>
            <p:cNvPicPr preferRelativeResize="0"/>
            <p:nvPr/>
          </p:nvPicPr>
          <p:blipFill>
            <a:blip r:embed="rId8">
              <a:alphaModFix amt="75000"/>
            </a:blip>
            <a:stretch>
              <a:fillRect/>
            </a:stretch>
          </p:blipFill>
          <p:spPr>
            <a:xfrm rot="-3470173">
              <a:off x="3821043" y="4441377"/>
              <a:ext cx="638709" cy="869356"/>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4"/>
          <p:cNvSpPr txBox="1"/>
          <p:nvPr/>
        </p:nvSpPr>
        <p:spPr>
          <a:xfrm>
            <a:off x="2609900" y="655650"/>
            <a:ext cx="3924300" cy="554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800">
                <a:solidFill>
                  <a:srgbClr val="E58E74"/>
                </a:solidFill>
                <a:latin typeface="Boogaloo"/>
                <a:ea typeface="Boogaloo"/>
                <a:cs typeface="Boogaloo"/>
                <a:sym typeface="Boogaloo"/>
              </a:rPr>
              <a:t>Process</a:t>
            </a:r>
            <a:endParaRPr sz="4800">
              <a:solidFill>
                <a:srgbClr val="E58E74"/>
              </a:solidFill>
              <a:latin typeface="Boogaloo"/>
              <a:ea typeface="Boogaloo"/>
              <a:cs typeface="Boogaloo"/>
              <a:sym typeface="Boogaloo"/>
            </a:endParaRPr>
          </a:p>
        </p:txBody>
      </p:sp>
      <p:grpSp>
        <p:nvGrpSpPr>
          <p:cNvPr id="517" name="Google Shape;517;p34"/>
          <p:cNvGrpSpPr/>
          <p:nvPr/>
        </p:nvGrpSpPr>
        <p:grpSpPr>
          <a:xfrm>
            <a:off x="723900" y="1409700"/>
            <a:ext cx="7096101" cy="785700"/>
            <a:chOff x="723900" y="1409700"/>
            <a:chExt cx="7096101" cy="785700"/>
          </a:xfrm>
        </p:grpSpPr>
        <p:cxnSp>
          <p:nvCxnSpPr>
            <p:cNvPr id="518" name="Google Shape;518;p34"/>
            <p:cNvCxnSpPr/>
            <p:nvPr/>
          </p:nvCxnSpPr>
          <p:spPr>
            <a:xfrm>
              <a:off x="1433638" y="1802550"/>
              <a:ext cx="2481000" cy="0"/>
            </a:xfrm>
            <a:prstGeom prst="straightConnector1">
              <a:avLst/>
            </a:prstGeom>
            <a:noFill/>
            <a:ln cap="flat" cmpd="sng" w="19050">
              <a:solidFill>
                <a:srgbClr val="0F0E10"/>
              </a:solidFill>
              <a:prstDash val="solid"/>
              <a:round/>
              <a:headEnd len="med" w="med" type="none"/>
              <a:tailEnd len="med" w="med" type="oval"/>
            </a:ln>
          </p:spPr>
        </p:cxnSp>
        <p:sp>
          <p:nvSpPr>
            <p:cNvPr id="519" name="Google Shape;519;p34"/>
            <p:cNvSpPr/>
            <p:nvPr/>
          </p:nvSpPr>
          <p:spPr>
            <a:xfrm>
              <a:off x="723900" y="1409700"/>
              <a:ext cx="785700" cy="785700"/>
            </a:xfrm>
            <a:prstGeom prst="roundRect">
              <a:avLst>
                <a:gd fmla="val 16667" name="adj"/>
              </a:avLst>
            </a:prstGeom>
            <a:solidFill>
              <a:srgbClr val="B6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 name="Google Shape;520;p34"/>
            <p:cNvSpPr/>
            <p:nvPr/>
          </p:nvSpPr>
          <p:spPr>
            <a:xfrm>
              <a:off x="1924050" y="1409700"/>
              <a:ext cx="1533600" cy="785700"/>
            </a:xfrm>
            <a:prstGeom prst="roundRect">
              <a:avLst>
                <a:gd fmla="val 16667" name="adj"/>
              </a:avLst>
            </a:prstGeom>
            <a:solidFill>
              <a:srgbClr val="B6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34"/>
            <p:cNvSpPr txBox="1"/>
            <p:nvPr/>
          </p:nvSpPr>
          <p:spPr>
            <a:xfrm>
              <a:off x="776338" y="1584338"/>
              <a:ext cx="6573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15183B"/>
                  </a:solidFill>
                  <a:latin typeface="Boogaloo"/>
                  <a:ea typeface="Boogaloo"/>
                  <a:cs typeface="Boogaloo"/>
                  <a:sym typeface="Boogaloo"/>
                </a:rPr>
                <a:t>01</a:t>
              </a:r>
              <a:endParaRPr sz="3600">
                <a:solidFill>
                  <a:srgbClr val="15183B"/>
                </a:solidFill>
                <a:latin typeface="Boogaloo"/>
                <a:ea typeface="Boogaloo"/>
                <a:cs typeface="Boogaloo"/>
                <a:sym typeface="Boogaloo"/>
              </a:endParaRPr>
            </a:p>
          </p:txBody>
        </p:sp>
        <p:sp>
          <p:nvSpPr>
            <p:cNvPr id="522" name="Google Shape;522;p34"/>
            <p:cNvSpPr txBox="1"/>
            <p:nvPr/>
          </p:nvSpPr>
          <p:spPr>
            <a:xfrm>
              <a:off x="2038437" y="1630538"/>
              <a:ext cx="13095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Maecenas</a:t>
              </a:r>
              <a:endParaRPr sz="2800">
                <a:solidFill>
                  <a:srgbClr val="15183B"/>
                </a:solidFill>
                <a:latin typeface="Boogaloo"/>
                <a:ea typeface="Boogaloo"/>
                <a:cs typeface="Boogaloo"/>
                <a:sym typeface="Boogaloo"/>
              </a:endParaRPr>
            </a:p>
          </p:txBody>
        </p:sp>
        <p:sp>
          <p:nvSpPr>
            <p:cNvPr id="523" name="Google Shape;523;p34"/>
            <p:cNvSpPr txBox="1"/>
            <p:nvPr/>
          </p:nvSpPr>
          <p:spPr>
            <a:xfrm>
              <a:off x="4019601" y="1570950"/>
              <a:ext cx="38004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Nam viverra tortor id rutrum scelerisque. Phasellus gravida felis nec lacus vulputate, vel lacinia purus elementum. </a:t>
              </a:r>
              <a:endParaRPr>
                <a:solidFill>
                  <a:srgbClr val="15183B"/>
                </a:solidFill>
                <a:latin typeface="PT Sans Narrow"/>
                <a:ea typeface="PT Sans Narrow"/>
                <a:cs typeface="PT Sans Narrow"/>
                <a:sym typeface="PT Sans Narrow"/>
              </a:endParaRPr>
            </a:p>
          </p:txBody>
        </p:sp>
      </p:grpSp>
      <p:grpSp>
        <p:nvGrpSpPr>
          <p:cNvPr id="524" name="Google Shape;524;p34"/>
          <p:cNvGrpSpPr/>
          <p:nvPr/>
        </p:nvGrpSpPr>
        <p:grpSpPr>
          <a:xfrm>
            <a:off x="723900" y="2524125"/>
            <a:ext cx="7096101" cy="785700"/>
            <a:chOff x="723900" y="2524125"/>
            <a:chExt cx="7096101" cy="785700"/>
          </a:xfrm>
        </p:grpSpPr>
        <p:cxnSp>
          <p:nvCxnSpPr>
            <p:cNvPr id="525" name="Google Shape;525;p34"/>
            <p:cNvCxnSpPr/>
            <p:nvPr/>
          </p:nvCxnSpPr>
          <p:spPr>
            <a:xfrm>
              <a:off x="1433638" y="2916975"/>
              <a:ext cx="2481000" cy="0"/>
            </a:xfrm>
            <a:prstGeom prst="straightConnector1">
              <a:avLst/>
            </a:prstGeom>
            <a:noFill/>
            <a:ln cap="flat" cmpd="sng" w="19050">
              <a:solidFill>
                <a:srgbClr val="0F0E10"/>
              </a:solidFill>
              <a:prstDash val="solid"/>
              <a:round/>
              <a:headEnd len="med" w="med" type="none"/>
              <a:tailEnd len="med" w="med" type="oval"/>
            </a:ln>
          </p:spPr>
        </p:cxnSp>
        <p:sp>
          <p:nvSpPr>
            <p:cNvPr id="526" name="Google Shape;526;p34"/>
            <p:cNvSpPr/>
            <p:nvPr/>
          </p:nvSpPr>
          <p:spPr>
            <a:xfrm>
              <a:off x="723900" y="2524125"/>
              <a:ext cx="785700" cy="785700"/>
            </a:xfrm>
            <a:prstGeom prst="roundRect">
              <a:avLst>
                <a:gd fmla="val 16667" name="adj"/>
              </a:avLst>
            </a:prstGeom>
            <a:solidFill>
              <a:srgbClr val="EDAE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7" name="Google Shape;527;p34"/>
            <p:cNvSpPr/>
            <p:nvPr/>
          </p:nvSpPr>
          <p:spPr>
            <a:xfrm>
              <a:off x="1924050" y="2524125"/>
              <a:ext cx="1533600" cy="785700"/>
            </a:xfrm>
            <a:prstGeom prst="roundRect">
              <a:avLst>
                <a:gd fmla="val 16667" name="adj"/>
              </a:avLst>
            </a:prstGeom>
            <a:solidFill>
              <a:srgbClr val="EDAE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8" name="Google Shape;528;p34"/>
            <p:cNvSpPr txBox="1"/>
            <p:nvPr/>
          </p:nvSpPr>
          <p:spPr>
            <a:xfrm>
              <a:off x="776338" y="2698763"/>
              <a:ext cx="6573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15183B"/>
                  </a:solidFill>
                  <a:latin typeface="Boogaloo"/>
                  <a:ea typeface="Boogaloo"/>
                  <a:cs typeface="Boogaloo"/>
                  <a:sym typeface="Boogaloo"/>
                </a:rPr>
                <a:t>02</a:t>
              </a:r>
              <a:endParaRPr sz="3600">
                <a:solidFill>
                  <a:srgbClr val="15183B"/>
                </a:solidFill>
                <a:latin typeface="Boogaloo"/>
                <a:ea typeface="Boogaloo"/>
                <a:cs typeface="Boogaloo"/>
                <a:sym typeface="Boogaloo"/>
              </a:endParaRPr>
            </a:p>
          </p:txBody>
        </p:sp>
        <p:sp>
          <p:nvSpPr>
            <p:cNvPr id="529" name="Google Shape;529;p34"/>
            <p:cNvSpPr txBox="1"/>
            <p:nvPr/>
          </p:nvSpPr>
          <p:spPr>
            <a:xfrm>
              <a:off x="2038437" y="2744963"/>
              <a:ext cx="13095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Aliquam</a:t>
              </a:r>
              <a:endParaRPr sz="2800">
                <a:solidFill>
                  <a:srgbClr val="15183B"/>
                </a:solidFill>
                <a:latin typeface="Boogaloo"/>
                <a:ea typeface="Boogaloo"/>
                <a:cs typeface="Boogaloo"/>
                <a:sym typeface="Boogaloo"/>
              </a:endParaRPr>
            </a:p>
          </p:txBody>
        </p:sp>
        <p:sp>
          <p:nvSpPr>
            <p:cNvPr id="530" name="Google Shape;530;p34"/>
            <p:cNvSpPr txBox="1"/>
            <p:nvPr/>
          </p:nvSpPr>
          <p:spPr>
            <a:xfrm>
              <a:off x="4019601" y="2685375"/>
              <a:ext cx="38004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Aliquam id pharetra est. Vestibulum in tortor sed turpis </a:t>
              </a:r>
              <a:endParaRPr>
                <a:solidFill>
                  <a:srgbClr val="15183B"/>
                </a:solidFill>
                <a:latin typeface="PT Sans Narrow"/>
                <a:ea typeface="PT Sans Narrow"/>
                <a:cs typeface="PT Sans Narrow"/>
                <a:sym typeface="PT Sans Narrow"/>
              </a:endParaRPr>
            </a:p>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vestibulum semper. Integer eu est tristique, pharetra ligula et.</a:t>
              </a:r>
              <a:endParaRPr>
                <a:solidFill>
                  <a:srgbClr val="15183B"/>
                </a:solidFill>
                <a:latin typeface="PT Sans Narrow"/>
                <a:ea typeface="PT Sans Narrow"/>
                <a:cs typeface="PT Sans Narrow"/>
                <a:sym typeface="PT Sans Narrow"/>
              </a:endParaRPr>
            </a:p>
          </p:txBody>
        </p:sp>
      </p:grpSp>
      <p:grpSp>
        <p:nvGrpSpPr>
          <p:cNvPr id="531" name="Google Shape;531;p34"/>
          <p:cNvGrpSpPr/>
          <p:nvPr/>
        </p:nvGrpSpPr>
        <p:grpSpPr>
          <a:xfrm>
            <a:off x="723900" y="3638550"/>
            <a:ext cx="7096101" cy="785700"/>
            <a:chOff x="723900" y="3638550"/>
            <a:chExt cx="7096101" cy="785700"/>
          </a:xfrm>
        </p:grpSpPr>
        <p:cxnSp>
          <p:nvCxnSpPr>
            <p:cNvPr id="532" name="Google Shape;532;p34"/>
            <p:cNvCxnSpPr/>
            <p:nvPr/>
          </p:nvCxnSpPr>
          <p:spPr>
            <a:xfrm>
              <a:off x="1433638" y="4031400"/>
              <a:ext cx="2481000" cy="0"/>
            </a:xfrm>
            <a:prstGeom prst="straightConnector1">
              <a:avLst/>
            </a:prstGeom>
            <a:noFill/>
            <a:ln cap="flat" cmpd="sng" w="19050">
              <a:solidFill>
                <a:srgbClr val="0F0E10"/>
              </a:solidFill>
              <a:prstDash val="solid"/>
              <a:round/>
              <a:headEnd len="med" w="med" type="none"/>
              <a:tailEnd len="med" w="med" type="oval"/>
            </a:ln>
          </p:spPr>
        </p:cxnSp>
        <p:sp>
          <p:nvSpPr>
            <p:cNvPr id="533" name="Google Shape;533;p34"/>
            <p:cNvSpPr/>
            <p:nvPr/>
          </p:nvSpPr>
          <p:spPr>
            <a:xfrm>
              <a:off x="723900" y="3638550"/>
              <a:ext cx="785700" cy="785700"/>
            </a:xfrm>
            <a:prstGeom prst="roundRect">
              <a:avLst>
                <a:gd fmla="val 16667" name="adj"/>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4" name="Google Shape;534;p34"/>
            <p:cNvSpPr/>
            <p:nvPr/>
          </p:nvSpPr>
          <p:spPr>
            <a:xfrm>
              <a:off x="1924050" y="3638550"/>
              <a:ext cx="1533600" cy="785700"/>
            </a:xfrm>
            <a:prstGeom prst="roundRect">
              <a:avLst>
                <a:gd fmla="val 16667" name="adj"/>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5" name="Google Shape;535;p34"/>
            <p:cNvSpPr txBox="1"/>
            <p:nvPr/>
          </p:nvSpPr>
          <p:spPr>
            <a:xfrm>
              <a:off x="776338" y="3813188"/>
              <a:ext cx="6573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600">
                  <a:solidFill>
                    <a:srgbClr val="15183B"/>
                  </a:solidFill>
                  <a:latin typeface="Boogaloo"/>
                  <a:ea typeface="Boogaloo"/>
                  <a:cs typeface="Boogaloo"/>
                  <a:sym typeface="Boogaloo"/>
                </a:rPr>
                <a:t>03</a:t>
              </a:r>
              <a:endParaRPr sz="3600">
                <a:solidFill>
                  <a:srgbClr val="15183B"/>
                </a:solidFill>
                <a:latin typeface="Boogaloo"/>
                <a:ea typeface="Boogaloo"/>
                <a:cs typeface="Boogaloo"/>
                <a:sym typeface="Boogaloo"/>
              </a:endParaRPr>
            </a:p>
          </p:txBody>
        </p:sp>
        <p:sp>
          <p:nvSpPr>
            <p:cNvPr id="536" name="Google Shape;536;p34"/>
            <p:cNvSpPr txBox="1"/>
            <p:nvPr/>
          </p:nvSpPr>
          <p:spPr>
            <a:xfrm>
              <a:off x="2038437" y="3859388"/>
              <a:ext cx="13095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Faucibus</a:t>
              </a:r>
              <a:endParaRPr sz="2800">
                <a:solidFill>
                  <a:srgbClr val="15183B"/>
                </a:solidFill>
                <a:latin typeface="Boogaloo"/>
                <a:ea typeface="Boogaloo"/>
                <a:cs typeface="Boogaloo"/>
                <a:sym typeface="Boogaloo"/>
              </a:endParaRPr>
            </a:p>
          </p:txBody>
        </p:sp>
        <p:sp>
          <p:nvSpPr>
            <p:cNvPr id="537" name="Google Shape;537;p34"/>
            <p:cNvSpPr txBox="1"/>
            <p:nvPr/>
          </p:nvSpPr>
          <p:spPr>
            <a:xfrm>
              <a:off x="4019601" y="3799800"/>
              <a:ext cx="38004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Suspendisse lectus mi, fringilla a urna at, fringilla congue felis. Nunc lectus sem, suscipit vitae elementum malesuada.</a:t>
              </a:r>
              <a:endParaRPr>
                <a:solidFill>
                  <a:srgbClr val="15183B"/>
                </a:solidFill>
                <a:latin typeface="PT Sans Narrow"/>
                <a:ea typeface="PT Sans Narrow"/>
                <a:cs typeface="PT Sans Narrow"/>
                <a:sym typeface="PT Sans Narrow"/>
              </a:endParaRPr>
            </a:p>
          </p:txBody>
        </p:sp>
      </p:grpSp>
      <p:grpSp>
        <p:nvGrpSpPr>
          <p:cNvPr id="538" name="Google Shape;538;p34"/>
          <p:cNvGrpSpPr/>
          <p:nvPr/>
        </p:nvGrpSpPr>
        <p:grpSpPr>
          <a:xfrm>
            <a:off x="490302" y="224750"/>
            <a:ext cx="8404274" cy="4886643"/>
            <a:chOff x="490302" y="224750"/>
            <a:chExt cx="8404274" cy="4886643"/>
          </a:xfrm>
        </p:grpSpPr>
        <p:pic>
          <p:nvPicPr>
            <p:cNvPr id="539" name="Google Shape;539;p34"/>
            <p:cNvPicPr preferRelativeResize="0"/>
            <p:nvPr/>
          </p:nvPicPr>
          <p:blipFill rotWithShape="1">
            <a:blip r:embed="rId3">
              <a:alphaModFix amt="75000"/>
            </a:blip>
            <a:srcRect b="12464" l="0" r="1854" t="0"/>
            <a:stretch/>
          </p:blipFill>
          <p:spPr>
            <a:xfrm rot="1632897">
              <a:off x="7990015" y="4238904"/>
              <a:ext cx="781421" cy="727664"/>
            </a:xfrm>
            <a:prstGeom prst="rect">
              <a:avLst/>
            </a:prstGeom>
            <a:noFill/>
            <a:ln>
              <a:noFill/>
            </a:ln>
          </p:spPr>
        </p:pic>
        <p:pic>
          <p:nvPicPr>
            <p:cNvPr id="540" name="Google Shape;540;p34"/>
            <p:cNvPicPr preferRelativeResize="0"/>
            <p:nvPr/>
          </p:nvPicPr>
          <p:blipFill>
            <a:blip r:embed="rId4">
              <a:alphaModFix amt="75000"/>
            </a:blip>
            <a:stretch>
              <a:fillRect/>
            </a:stretch>
          </p:blipFill>
          <p:spPr>
            <a:xfrm>
              <a:off x="514257" y="4610198"/>
              <a:ext cx="543850" cy="501195"/>
            </a:xfrm>
            <a:prstGeom prst="rect">
              <a:avLst/>
            </a:prstGeom>
            <a:noFill/>
            <a:ln>
              <a:noFill/>
            </a:ln>
          </p:spPr>
        </p:pic>
        <p:pic>
          <p:nvPicPr>
            <p:cNvPr id="541" name="Google Shape;541;p34"/>
            <p:cNvPicPr preferRelativeResize="0"/>
            <p:nvPr/>
          </p:nvPicPr>
          <p:blipFill>
            <a:blip r:embed="rId5">
              <a:alphaModFix amt="75000"/>
            </a:blip>
            <a:stretch>
              <a:fillRect/>
            </a:stretch>
          </p:blipFill>
          <p:spPr>
            <a:xfrm>
              <a:off x="8275475" y="2679773"/>
              <a:ext cx="418863" cy="307150"/>
            </a:xfrm>
            <a:prstGeom prst="rect">
              <a:avLst/>
            </a:prstGeom>
            <a:noFill/>
            <a:ln>
              <a:noFill/>
            </a:ln>
          </p:spPr>
        </p:pic>
        <p:pic>
          <p:nvPicPr>
            <p:cNvPr id="542" name="Google Shape;542;p34"/>
            <p:cNvPicPr preferRelativeResize="0"/>
            <p:nvPr/>
          </p:nvPicPr>
          <p:blipFill>
            <a:blip r:embed="rId6">
              <a:alphaModFix amt="75000"/>
            </a:blip>
            <a:stretch>
              <a:fillRect/>
            </a:stretch>
          </p:blipFill>
          <p:spPr>
            <a:xfrm>
              <a:off x="6242421" y="395975"/>
              <a:ext cx="465775" cy="438375"/>
            </a:xfrm>
            <a:prstGeom prst="rect">
              <a:avLst/>
            </a:prstGeom>
            <a:noFill/>
            <a:ln>
              <a:noFill/>
            </a:ln>
          </p:spPr>
        </p:pic>
        <p:pic>
          <p:nvPicPr>
            <p:cNvPr id="543" name="Google Shape;543;p34"/>
            <p:cNvPicPr preferRelativeResize="0"/>
            <p:nvPr/>
          </p:nvPicPr>
          <p:blipFill>
            <a:blip r:embed="rId7">
              <a:alphaModFix amt="75000"/>
            </a:blip>
            <a:stretch>
              <a:fillRect/>
            </a:stretch>
          </p:blipFill>
          <p:spPr>
            <a:xfrm>
              <a:off x="490302" y="526269"/>
              <a:ext cx="543855" cy="501200"/>
            </a:xfrm>
            <a:prstGeom prst="rect">
              <a:avLst/>
            </a:prstGeom>
            <a:noFill/>
            <a:ln>
              <a:noFill/>
            </a:ln>
          </p:spPr>
        </p:pic>
        <p:pic>
          <p:nvPicPr>
            <p:cNvPr id="544" name="Google Shape;544;p34"/>
            <p:cNvPicPr preferRelativeResize="0"/>
            <p:nvPr/>
          </p:nvPicPr>
          <p:blipFill>
            <a:blip r:embed="rId8">
              <a:alphaModFix amt="75000"/>
            </a:blip>
            <a:stretch>
              <a:fillRect/>
            </a:stretch>
          </p:blipFill>
          <p:spPr>
            <a:xfrm>
              <a:off x="2610722" y="224750"/>
              <a:ext cx="326325" cy="307150"/>
            </a:xfrm>
            <a:prstGeom prst="rect">
              <a:avLst/>
            </a:prstGeom>
            <a:noFill/>
            <a:ln>
              <a:noFill/>
            </a:ln>
          </p:spPr>
        </p:pic>
        <p:pic>
          <p:nvPicPr>
            <p:cNvPr id="545" name="Google Shape;545;p34"/>
            <p:cNvPicPr preferRelativeResize="0"/>
            <p:nvPr/>
          </p:nvPicPr>
          <p:blipFill>
            <a:blip r:embed="rId9">
              <a:alphaModFix amt="75000"/>
            </a:blip>
            <a:stretch>
              <a:fillRect/>
            </a:stretch>
          </p:blipFill>
          <p:spPr>
            <a:xfrm>
              <a:off x="7946004" y="547683"/>
              <a:ext cx="647700" cy="656106"/>
            </a:xfrm>
            <a:prstGeom prst="rect">
              <a:avLst/>
            </a:prstGeom>
            <a:noFill/>
            <a:ln>
              <a:noFill/>
            </a:ln>
          </p:spPr>
        </p:pic>
        <p:pic>
          <p:nvPicPr>
            <p:cNvPr id="546" name="Google Shape;546;p34"/>
            <p:cNvPicPr preferRelativeResize="0"/>
            <p:nvPr/>
          </p:nvPicPr>
          <p:blipFill>
            <a:blip r:embed="rId6">
              <a:alphaModFix amt="75000"/>
            </a:blip>
            <a:stretch>
              <a:fillRect/>
            </a:stretch>
          </p:blipFill>
          <p:spPr>
            <a:xfrm>
              <a:off x="4539471" y="4642307"/>
              <a:ext cx="465775" cy="43837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5"/>
          <p:cNvSpPr txBox="1"/>
          <p:nvPr/>
        </p:nvSpPr>
        <p:spPr>
          <a:xfrm>
            <a:off x="2609900" y="655650"/>
            <a:ext cx="3924300" cy="554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800">
                <a:solidFill>
                  <a:srgbClr val="E58E74"/>
                </a:solidFill>
                <a:latin typeface="Boogaloo"/>
                <a:ea typeface="Boogaloo"/>
                <a:cs typeface="Boogaloo"/>
                <a:sym typeface="Boogaloo"/>
              </a:rPr>
              <a:t>To-Do List</a:t>
            </a:r>
            <a:endParaRPr sz="4800">
              <a:solidFill>
                <a:srgbClr val="E58E74"/>
              </a:solidFill>
              <a:latin typeface="Boogaloo"/>
              <a:ea typeface="Boogaloo"/>
              <a:cs typeface="Boogaloo"/>
              <a:sym typeface="Boogaloo"/>
            </a:endParaRPr>
          </a:p>
        </p:txBody>
      </p:sp>
      <p:grpSp>
        <p:nvGrpSpPr>
          <p:cNvPr id="552" name="Google Shape;552;p35"/>
          <p:cNvGrpSpPr/>
          <p:nvPr/>
        </p:nvGrpSpPr>
        <p:grpSpPr>
          <a:xfrm>
            <a:off x="752488" y="1566875"/>
            <a:ext cx="3900513" cy="238200"/>
            <a:chOff x="752488" y="1566875"/>
            <a:chExt cx="3900513" cy="238200"/>
          </a:xfrm>
        </p:grpSpPr>
        <p:grpSp>
          <p:nvGrpSpPr>
            <p:cNvPr id="553" name="Google Shape;553;p35"/>
            <p:cNvGrpSpPr/>
            <p:nvPr/>
          </p:nvGrpSpPr>
          <p:grpSpPr>
            <a:xfrm>
              <a:off x="752488" y="1566875"/>
              <a:ext cx="238213" cy="238200"/>
              <a:chOff x="752488" y="1566875"/>
              <a:chExt cx="238213" cy="238200"/>
            </a:xfrm>
          </p:grpSpPr>
          <p:sp>
            <p:nvSpPr>
              <p:cNvPr id="554" name="Google Shape;554;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5" name="Google Shape;555;p35"/>
              <p:cNvPicPr preferRelativeResize="0"/>
              <p:nvPr/>
            </p:nvPicPr>
            <p:blipFill>
              <a:blip r:embed="rId3">
                <a:alphaModFix/>
              </a:blip>
              <a:stretch>
                <a:fillRect/>
              </a:stretch>
            </p:blipFill>
            <p:spPr>
              <a:xfrm>
                <a:off x="809725" y="1591841"/>
                <a:ext cx="180975" cy="156015"/>
              </a:xfrm>
              <a:prstGeom prst="rect">
                <a:avLst/>
              </a:prstGeom>
              <a:noFill/>
              <a:ln>
                <a:noFill/>
              </a:ln>
            </p:spPr>
          </p:pic>
        </p:grpSp>
        <p:sp>
          <p:nvSpPr>
            <p:cNvPr id="556" name="Google Shape;556;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Nam viverra tortor id rutrum scelerisque. </a:t>
              </a:r>
              <a:endParaRPr>
                <a:latin typeface="PT Sans Narrow"/>
                <a:ea typeface="PT Sans Narrow"/>
                <a:cs typeface="PT Sans Narrow"/>
                <a:sym typeface="PT Sans Narrow"/>
              </a:endParaRPr>
            </a:p>
          </p:txBody>
        </p:sp>
      </p:grpSp>
      <p:grpSp>
        <p:nvGrpSpPr>
          <p:cNvPr id="557" name="Google Shape;557;p35"/>
          <p:cNvGrpSpPr/>
          <p:nvPr/>
        </p:nvGrpSpPr>
        <p:grpSpPr>
          <a:xfrm>
            <a:off x="752488" y="1998677"/>
            <a:ext cx="3900513" cy="238200"/>
            <a:chOff x="752488" y="1566875"/>
            <a:chExt cx="3900513" cy="238200"/>
          </a:xfrm>
        </p:grpSpPr>
        <p:sp>
          <p:nvSpPr>
            <p:cNvPr id="558" name="Google Shape;558;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9" name="Google Shape;559;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Aenean ut felis id quam congue malesuada.</a:t>
              </a:r>
              <a:endParaRPr>
                <a:latin typeface="PT Sans Narrow"/>
                <a:ea typeface="PT Sans Narrow"/>
                <a:cs typeface="PT Sans Narrow"/>
                <a:sym typeface="PT Sans Narrow"/>
              </a:endParaRPr>
            </a:p>
          </p:txBody>
        </p:sp>
      </p:grpSp>
      <p:grpSp>
        <p:nvGrpSpPr>
          <p:cNvPr id="560" name="Google Shape;560;p35"/>
          <p:cNvGrpSpPr/>
          <p:nvPr/>
        </p:nvGrpSpPr>
        <p:grpSpPr>
          <a:xfrm>
            <a:off x="752488" y="2430479"/>
            <a:ext cx="3900513" cy="238200"/>
            <a:chOff x="752488" y="1566875"/>
            <a:chExt cx="3900513" cy="238200"/>
          </a:xfrm>
        </p:grpSpPr>
        <p:grpSp>
          <p:nvGrpSpPr>
            <p:cNvPr id="561" name="Google Shape;561;p35"/>
            <p:cNvGrpSpPr/>
            <p:nvPr/>
          </p:nvGrpSpPr>
          <p:grpSpPr>
            <a:xfrm>
              <a:off x="752488" y="1566875"/>
              <a:ext cx="238213" cy="238200"/>
              <a:chOff x="752488" y="1566875"/>
              <a:chExt cx="238213" cy="238200"/>
            </a:xfrm>
          </p:grpSpPr>
          <p:sp>
            <p:nvSpPr>
              <p:cNvPr id="562" name="Google Shape;562;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63" name="Google Shape;563;p35"/>
              <p:cNvPicPr preferRelativeResize="0"/>
              <p:nvPr/>
            </p:nvPicPr>
            <p:blipFill>
              <a:blip r:embed="rId3">
                <a:alphaModFix/>
              </a:blip>
              <a:stretch>
                <a:fillRect/>
              </a:stretch>
            </p:blipFill>
            <p:spPr>
              <a:xfrm>
                <a:off x="809725" y="1591841"/>
                <a:ext cx="180975" cy="156015"/>
              </a:xfrm>
              <a:prstGeom prst="rect">
                <a:avLst/>
              </a:prstGeom>
              <a:noFill/>
              <a:ln>
                <a:noFill/>
              </a:ln>
            </p:spPr>
          </p:pic>
        </p:grpSp>
        <p:sp>
          <p:nvSpPr>
            <p:cNvPr id="564" name="Google Shape;564;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Etiam vel nisl gravida, feugiat mauris a, rhoncus est.</a:t>
              </a:r>
              <a:endParaRPr>
                <a:latin typeface="PT Sans Narrow"/>
                <a:ea typeface="PT Sans Narrow"/>
                <a:cs typeface="PT Sans Narrow"/>
                <a:sym typeface="PT Sans Narrow"/>
              </a:endParaRPr>
            </a:p>
          </p:txBody>
        </p:sp>
      </p:grpSp>
      <p:grpSp>
        <p:nvGrpSpPr>
          <p:cNvPr id="565" name="Google Shape;565;p35"/>
          <p:cNvGrpSpPr/>
          <p:nvPr/>
        </p:nvGrpSpPr>
        <p:grpSpPr>
          <a:xfrm>
            <a:off x="752488" y="2862281"/>
            <a:ext cx="3900513" cy="238200"/>
            <a:chOff x="752488" y="1566875"/>
            <a:chExt cx="3900513" cy="238200"/>
          </a:xfrm>
        </p:grpSpPr>
        <p:sp>
          <p:nvSpPr>
            <p:cNvPr id="566" name="Google Shape;566;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7" name="Google Shape;567;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Cras eleifend diam dignissim quis mollis diam suscipit.</a:t>
              </a:r>
              <a:endParaRPr>
                <a:latin typeface="PT Sans Narrow"/>
                <a:ea typeface="PT Sans Narrow"/>
                <a:cs typeface="PT Sans Narrow"/>
                <a:sym typeface="PT Sans Narrow"/>
              </a:endParaRPr>
            </a:p>
          </p:txBody>
        </p:sp>
      </p:grpSp>
      <p:grpSp>
        <p:nvGrpSpPr>
          <p:cNvPr id="568" name="Google Shape;568;p35"/>
          <p:cNvGrpSpPr/>
          <p:nvPr/>
        </p:nvGrpSpPr>
        <p:grpSpPr>
          <a:xfrm>
            <a:off x="752488" y="3294083"/>
            <a:ext cx="3900513" cy="238200"/>
            <a:chOff x="752488" y="1566875"/>
            <a:chExt cx="3900513" cy="238200"/>
          </a:xfrm>
        </p:grpSpPr>
        <p:sp>
          <p:nvSpPr>
            <p:cNvPr id="569" name="Google Shape;569;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0" name="Google Shape;570;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Mauris hendrerit lacus eget nisi aliquet pharetra.</a:t>
              </a:r>
              <a:endParaRPr>
                <a:latin typeface="PT Sans Narrow"/>
                <a:ea typeface="PT Sans Narrow"/>
                <a:cs typeface="PT Sans Narrow"/>
                <a:sym typeface="PT Sans Narrow"/>
              </a:endParaRPr>
            </a:p>
          </p:txBody>
        </p:sp>
      </p:grpSp>
      <p:grpSp>
        <p:nvGrpSpPr>
          <p:cNvPr id="571" name="Google Shape;571;p35"/>
          <p:cNvGrpSpPr/>
          <p:nvPr/>
        </p:nvGrpSpPr>
        <p:grpSpPr>
          <a:xfrm>
            <a:off x="752488" y="3725885"/>
            <a:ext cx="3900513" cy="238200"/>
            <a:chOff x="752488" y="1566875"/>
            <a:chExt cx="3900513" cy="238200"/>
          </a:xfrm>
        </p:grpSpPr>
        <p:grpSp>
          <p:nvGrpSpPr>
            <p:cNvPr id="572" name="Google Shape;572;p35"/>
            <p:cNvGrpSpPr/>
            <p:nvPr/>
          </p:nvGrpSpPr>
          <p:grpSpPr>
            <a:xfrm>
              <a:off x="752488" y="1566875"/>
              <a:ext cx="238213" cy="238200"/>
              <a:chOff x="752488" y="1566875"/>
              <a:chExt cx="238213" cy="238200"/>
            </a:xfrm>
          </p:grpSpPr>
          <p:sp>
            <p:nvSpPr>
              <p:cNvPr id="573" name="Google Shape;573;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4" name="Google Shape;574;p35"/>
              <p:cNvPicPr preferRelativeResize="0"/>
              <p:nvPr/>
            </p:nvPicPr>
            <p:blipFill>
              <a:blip r:embed="rId3">
                <a:alphaModFix/>
              </a:blip>
              <a:stretch>
                <a:fillRect/>
              </a:stretch>
            </p:blipFill>
            <p:spPr>
              <a:xfrm>
                <a:off x="809725" y="1591841"/>
                <a:ext cx="180975" cy="156015"/>
              </a:xfrm>
              <a:prstGeom prst="rect">
                <a:avLst/>
              </a:prstGeom>
              <a:noFill/>
              <a:ln>
                <a:noFill/>
              </a:ln>
            </p:spPr>
          </p:pic>
        </p:grpSp>
        <p:sp>
          <p:nvSpPr>
            <p:cNvPr id="575" name="Google Shape;575;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Fusce at sapien id ligula efficitur convallis.</a:t>
              </a:r>
              <a:endParaRPr>
                <a:latin typeface="PT Sans Narrow"/>
                <a:ea typeface="PT Sans Narrow"/>
                <a:cs typeface="PT Sans Narrow"/>
                <a:sym typeface="PT Sans Narrow"/>
              </a:endParaRPr>
            </a:p>
          </p:txBody>
        </p:sp>
      </p:grpSp>
      <p:grpSp>
        <p:nvGrpSpPr>
          <p:cNvPr id="576" name="Google Shape;576;p35"/>
          <p:cNvGrpSpPr/>
          <p:nvPr/>
        </p:nvGrpSpPr>
        <p:grpSpPr>
          <a:xfrm>
            <a:off x="752488" y="4157688"/>
            <a:ext cx="3900513" cy="238200"/>
            <a:chOff x="752488" y="1566875"/>
            <a:chExt cx="3900513" cy="238200"/>
          </a:xfrm>
        </p:grpSpPr>
        <p:sp>
          <p:nvSpPr>
            <p:cNvPr id="577" name="Google Shape;577;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Morbi malesuada, a vestibulum risus lobortis.</a:t>
              </a:r>
              <a:endParaRPr>
                <a:latin typeface="PT Sans Narrow"/>
                <a:ea typeface="PT Sans Narrow"/>
                <a:cs typeface="PT Sans Narrow"/>
                <a:sym typeface="PT Sans Narrow"/>
              </a:endParaRPr>
            </a:p>
          </p:txBody>
        </p:sp>
      </p:grpSp>
      <p:grpSp>
        <p:nvGrpSpPr>
          <p:cNvPr id="579" name="Google Shape;579;p35"/>
          <p:cNvGrpSpPr/>
          <p:nvPr/>
        </p:nvGrpSpPr>
        <p:grpSpPr>
          <a:xfrm>
            <a:off x="4795838" y="1566875"/>
            <a:ext cx="3900513" cy="238200"/>
            <a:chOff x="752488" y="1566875"/>
            <a:chExt cx="3900513" cy="238200"/>
          </a:xfrm>
        </p:grpSpPr>
        <p:sp>
          <p:nvSpPr>
            <p:cNvPr id="580" name="Google Shape;580;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Vestibulum pharetra felis eu dolor egestas euismod.</a:t>
              </a:r>
              <a:endParaRPr>
                <a:latin typeface="PT Sans Narrow"/>
                <a:ea typeface="PT Sans Narrow"/>
                <a:cs typeface="PT Sans Narrow"/>
                <a:sym typeface="PT Sans Narrow"/>
              </a:endParaRPr>
            </a:p>
          </p:txBody>
        </p:sp>
      </p:grpSp>
      <p:grpSp>
        <p:nvGrpSpPr>
          <p:cNvPr id="582" name="Google Shape;582;p35"/>
          <p:cNvGrpSpPr/>
          <p:nvPr/>
        </p:nvGrpSpPr>
        <p:grpSpPr>
          <a:xfrm>
            <a:off x="4795838" y="2430483"/>
            <a:ext cx="3900513" cy="238200"/>
            <a:chOff x="752488" y="1566875"/>
            <a:chExt cx="3900513" cy="238200"/>
          </a:xfrm>
        </p:grpSpPr>
        <p:sp>
          <p:nvSpPr>
            <p:cNvPr id="583" name="Google Shape;583;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4" name="Google Shape;584;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Mauris malesuada nequevitaeigula ullamcorper.</a:t>
              </a:r>
              <a:endParaRPr>
                <a:latin typeface="PT Sans Narrow"/>
                <a:ea typeface="PT Sans Narrow"/>
                <a:cs typeface="PT Sans Narrow"/>
                <a:sym typeface="PT Sans Narrow"/>
              </a:endParaRPr>
            </a:p>
          </p:txBody>
        </p:sp>
      </p:grpSp>
      <p:grpSp>
        <p:nvGrpSpPr>
          <p:cNvPr id="585" name="Google Shape;585;p35"/>
          <p:cNvGrpSpPr/>
          <p:nvPr/>
        </p:nvGrpSpPr>
        <p:grpSpPr>
          <a:xfrm>
            <a:off x="4795838" y="3294090"/>
            <a:ext cx="3900513" cy="238200"/>
            <a:chOff x="752488" y="1566875"/>
            <a:chExt cx="3900513" cy="238200"/>
          </a:xfrm>
        </p:grpSpPr>
        <p:sp>
          <p:nvSpPr>
            <p:cNvPr id="586" name="Google Shape;586;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7" name="Google Shape;587;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Pellentesque nec neque consecteturtempus convallis.</a:t>
              </a:r>
              <a:endParaRPr>
                <a:latin typeface="PT Sans Narrow"/>
                <a:ea typeface="PT Sans Narrow"/>
                <a:cs typeface="PT Sans Narrow"/>
                <a:sym typeface="PT Sans Narrow"/>
              </a:endParaRPr>
            </a:p>
          </p:txBody>
        </p:sp>
      </p:grpSp>
      <p:grpSp>
        <p:nvGrpSpPr>
          <p:cNvPr id="588" name="Google Shape;588;p35"/>
          <p:cNvGrpSpPr/>
          <p:nvPr/>
        </p:nvGrpSpPr>
        <p:grpSpPr>
          <a:xfrm>
            <a:off x="4795838" y="3725889"/>
            <a:ext cx="3900513" cy="238200"/>
            <a:chOff x="752488" y="1566875"/>
            <a:chExt cx="3900513" cy="238200"/>
          </a:xfrm>
        </p:grpSpPr>
        <p:grpSp>
          <p:nvGrpSpPr>
            <p:cNvPr id="589" name="Google Shape;589;p35"/>
            <p:cNvGrpSpPr/>
            <p:nvPr/>
          </p:nvGrpSpPr>
          <p:grpSpPr>
            <a:xfrm>
              <a:off x="752488" y="1566875"/>
              <a:ext cx="238213" cy="238200"/>
              <a:chOff x="752488" y="1566875"/>
              <a:chExt cx="238213" cy="238200"/>
            </a:xfrm>
          </p:grpSpPr>
          <p:sp>
            <p:nvSpPr>
              <p:cNvPr id="590" name="Google Shape;590;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1" name="Google Shape;591;p35"/>
              <p:cNvPicPr preferRelativeResize="0"/>
              <p:nvPr/>
            </p:nvPicPr>
            <p:blipFill>
              <a:blip r:embed="rId3">
                <a:alphaModFix/>
              </a:blip>
              <a:stretch>
                <a:fillRect/>
              </a:stretch>
            </p:blipFill>
            <p:spPr>
              <a:xfrm>
                <a:off x="809725" y="1591841"/>
                <a:ext cx="180975" cy="156015"/>
              </a:xfrm>
              <a:prstGeom prst="rect">
                <a:avLst/>
              </a:prstGeom>
              <a:noFill/>
              <a:ln>
                <a:noFill/>
              </a:ln>
            </p:spPr>
          </p:pic>
        </p:grpSp>
        <p:sp>
          <p:nvSpPr>
            <p:cNvPr id="592" name="Google Shape;592;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Nam at nunc rhoncus, ultricies felis ut, ultrices mauris.</a:t>
              </a:r>
              <a:endParaRPr>
                <a:latin typeface="PT Sans Narrow"/>
                <a:ea typeface="PT Sans Narrow"/>
                <a:cs typeface="PT Sans Narrow"/>
                <a:sym typeface="PT Sans Narrow"/>
              </a:endParaRPr>
            </a:p>
          </p:txBody>
        </p:sp>
      </p:grpSp>
      <p:grpSp>
        <p:nvGrpSpPr>
          <p:cNvPr id="593" name="Google Shape;593;p35"/>
          <p:cNvGrpSpPr/>
          <p:nvPr/>
        </p:nvGrpSpPr>
        <p:grpSpPr>
          <a:xfrm>
            <a:off x="4795838" y="4157688"/>
            <a:ext cx="3900513" cy="238200"/>
            <a:chOff x="752488" y="1566875"/>
            <a:chExt cx="3900513" cy="238200"/>
          </a:xfrm>
        </p:grpSpPr>
        <p:sp>
          <p:nvSpPr>
            <p:cNvPr id="594" name="Google Shape;594;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5" name="Google Shape;595;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Sed ut nisi vel ante rhoncus auctor.</a:t>
              </a:r>
              <a:endParaRPr>
                <a:latin typeface="PT Sans Narrow"/>
                <a:ea typeface="PT Sans Narrow"/>
                <a:cs typeface="PT Sans Narrow"/>
                <a:sym typeface="PT Sans Narrow"/>
              </a:endParaRPr>
            </a:p>
          </p:txBody>
        </p:sp>
      </p:grpSp>
      <p:grpSp>
        <p:nvGrpSpPr>
          <p:cNvPr id="596" name="Google Shape;596;p35"/>
          <p:cNvGrpSpPr/>
          <p:nvPr/>
        </p:nvGrpSpPr>
        <p:grpSpPr>
          <a:xfrm>
            <a:off x="4795838" y="2862281"/>
            <a:ext cx="3900513" cy="238211"/>
            <a:chOff x="4795838" y="2862271"/>
            <a:chExt cx="3900513" cy="238211"/>
          </a:xfrm>
        </p:grpSpPr>
        <p:grpSp>
          <p:nvGrpSpPr>
            <p:cNvPr id="597" name="Google Shape;597;p35"/>
            <p:cNvGrpSpPr/>
            <p:nvPr/>
          </p:nvGrpSpPr>
          <p:grpSpPr>
            <a:xfrm>
              <a:off x="4795838" y="2862281"/>
              <a:ext cx="3900513" cy="238200"/>
              <a:chOff x="752488" y="1566875"/>
              <a:chExt cx="3900513" cy="238200"/>
            </a:xfrm>
          </p:grpSpPr>
          <p:sp>
            <p:nvSpPr>
              <p:cNvPr id="598" name="Google Shape;598;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9" name="Google Shape;599;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Curabitur vehicula nisi eget semper facilisis. </a:t>
                </a:r>
                <a:endParaRPr>
                  <a:latin typeface="PT Sans Narrow"/>
                  <a:ea typeface="PT Sans Narrow"/>
                  <a:cs typeface="PT Sans Narrow"/>
                  <a:sym typeface="PT Sans Narrow"/>
                </a:endParaRPr>
              </a:p>
            </p:txBody>
          </p:sp>
        </p:grpSp>
        <p:pic>
          <p:nvPicPr>
            <p:cNvPr id="600" name="Google Shape;600;p35"/>
            <p:cNvPicPr preferRelativeResize="0"/>
            <p:nvPr/>
          </p:nvPicPr>
          <p:blipFill>
            <a:blip r:embed="rId3">
              <a:alphaModFix/>
            </a:blip>
            <a:stretch>
              <a:fillRect/>
            </a:stretch>
          </p:blipFill>
          <p:spPr>
            <a:xfrm>
              <a:off x="4853075" y="2862271"/>
              <a:ext cx="180975" cy="156015"/>
            </a:xfrm>
            <a:prstGeom prst="rect">
              <a:avLst/>
            </a:prstGeom>
            <a:noFill/>
            <a:ln>
              <a:noFill/>
            </a:ln>
          </p:spPr>
        </p:pic>
      </p:grpSp>
      <p:grpSp>
        <p:nvGrpSpPr>
          <p:cNvPr id="601" name="Google Shape;601;p35"/>
          <p:cNvGrpSpPr/>
          <p:nvPr/>
        </p:nvGrpSpPr>
        <p:grpSpPr>
          <a:xfrm>
            <a:off x="4795838" y="1998674"/>
            <a:ext cx="3900513" cy="238211"/>
            <a:chOff x="4795838" y="1998666"/>
            <a:chExt cx="3900513" cy="238211"/>
          </a:xfrm>
        </p:grpSpPr>
        <p:grpSp>
          <p:nvGrpSpPr>
            <p:cNvPr id="602" name="Google Shape;602;p35"/>
            <p:cNvGrpSpPr/>
            <p:nvPr/>
          </p:nvGrpSpPr>
          <p:grpSpPr>
            <a:xfrm>
              <a:off x="4795838" y="1998677"/>
              <a:ext cx="3900513" cy="238200"/>
              <a:chOff x="752488" y="1566875"/>
              <a:chExt cx="3900513" cy="238200"/>
            </a:xfrm>
          </p:grpSpPr>
          <p:sp>
            <p:nvSpPr>
              <p:cNvPr id="603" name="Google Shape;603;p35"/>
              <p:cNvSpPr/>
              <p:nvPr/>
            </p:nvSpPr>
            <p:spPr>
              <a:xfrm>
                <a:off x="752488" y="1566875"/>
                <a:ext cx="238200" cy="238200"/>
              </a:xfrm>
              <a:prstGeom prst="ellipse">
                <a:avLst/>
              </a:prstGeom>
              <a:noFill/>
              <a:ln cap="flat" cmpd="sng" w="9525">
                <a:solidFill>
                  <a:srgbClr val="0F0E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4" name="Google Shape;604;p35"/>
              <p:cNvSpPr txBox="1"/>
              <p:nvPr/>
            </p:nvSpPr>
            <p:spPr>
              <a:xfrm>
                <a:off x="1185900" y="1578275"/>
                <a:ext cx="34671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latin typeface="PT Sans Narrow"/>
                    <a:ea typeface="PT Sans Narrow"/>
                    <a:cs typeface="PT Sans Narrow"/>
                    <a:sym typeface="PT Sans Narrow"/>
                  </a:rPr>
                  <a:t>Donec in elit ut nisl molestie feugiat vitae et nisi.</a:t>
                </a:r>
                <a:endParaRPr>
                  <a:latin typeface="PT Sans Narrow"/>
                  <a:ea typeface="PT Sans Narrow"/>
                  <a:cs typeface="PT Sans Narrow"/>
                  <a:sym typeface="PT Sans Narrow"/>
                </a:endParaRPr>
              </a:p>
            </p:txBody>
          </p:sp>
        </p:grpSp>
        <p:pic>
          <p:nvPicPr>
            <p:cNvPr id="605" name="Google Shape;605;p35"/>
            <p:cNvPicPr preferRelativeResize="0"/>
            <p:nvPr/>
          </p:nvPicPr>
          <p:blipFill>
            <a:blip r:embed="rId3">
              <a:alphaModFix/>
            </a:blip>
            <a:stretch>
              <a:fillRect/>
            </a:stretch>
          </p:blipFill>
          <p:spPr>
            <a:xfrm>
              <a:off x="4853075" y="1998666"/>
              <a:ext cx="180975" cy="156015"/>
            </a:xfrm>
            <a:prstGeom prst="rect">
              <a:avLst/>
            </a:prstGeom>
            <a:noFill/>
            <a:ln>
              <a:noFill/>
            </a:ln>
          </p:spPr>
        </p:pic>
      </p:grpSp>
      <p:grpSp>
        <p:nvGrpSpPr>
          <p:cNvPr id="606" name="Google Shape;606;p35"/>
          <p:cNvGrpSpPr/>
          <p:nvPr/>
        </p:nvGrpSpPr>
        <p:grpSpPr>
          <a:xfrm>
            <a:off x="2491463" y="468700"/>
            <a:ext cx="4336562" cy="730775"/>
            <a:chOff x="2491463" y="468700"/>
            <a:chExt cx="4336562" cy="730775"/>
          </a:xfrm>
        </p:grpSpPr>
        <p:pic>
          <p:nvPicPr>
            <p:cNvPr id="607" name="Google Shape;607;p35"/>
            <p:cNvPicPr preferRelativeResize="0"/>
            <p:nvPr/>
          </p:nvPicPr>
          <p:blipFill rotWithShape="1">
            <a:blip r:embed="rId4">
              <a:alphaModFix/>
            </a:blip>
            <a:srcRect b="15617" l="0" r="0" t="8973"/>
            <a:stretch/>
          </p:blipFill>
          <p:spPr>
            <a:xfrm flipH="1">
              <a:off x="5899925" y="468700"/>
              <a:ext cx="928100" cy="730775"/>
            </a:xfrm>
            <a:prstGeom prst="rect">
              <a:avLst/>
            </a:prstGeom>
            <a:noFill/>
            <a:ln>
              <a:noFill/>
            </a:ln>
          </p:spPr>
        </p:pic>
        <p:pic>
          <p:nvPicPr>
            <p:cNvPr id="608" name="Google Shape;608;p35"/>
            <p:cNvPicPr preferRelativeResize="0"/>
            <p:nvPr/>
          </p:nvPicPr>
          <p:blipFill>
            <a:blip r:embed="rId5">
              <a:alphaModFix/>
            </a:blip>
            <a:stretch>
              <a:fillRect/>
            </a:stretch>
          </p:blipFill>
          <p:spPr>
            <a:xfrm>
              <a:off x="2491463" y="468700"/>
              <a:ext cx="730775" cy="730775"/>
            </a:xfrm>
            <a:prstGeom prst="rect">
              <a:avLst/>
            </a:prstGeom>
            <a:noFill/>
            <a:ln>
              <a:noFill/>
            </a:ln>
          </p:spPr>
        </p:pic>
      </p:grpSp>
      <p:grpSp>
        <p:nvGrpSpPr>
          <p:cNvPr id="609" name="Google Shape;609;p35"/>
          <p:cNvGrpSpPr/>
          <p:nvPr/>
        </p:nvGrpSpPr>
        <p:grpSpPr>
          <a:xfrm>
            <a:off x="213414" y="89409"/>
            <a:ext cx="8819611" cy="4963641"/>
            <a:chOff x="213414" y="89409"/>
            <a:chExt cx="8819611" cy="4963641"/>
          </a:xfrm>
        </p:grpSpPr>
        <p:pic>
          <p:nvPicPr>
            <p:cNvPr id="610" name="Google Shape;610;p35"/>
            <p:cNvPicPr preferRelativeResize="0"/>
            <p:nvPr/>
          </p:nvPicPr>
          <p:blipFill>
            <a:blip r:embed="rId6">
              <a:alphaModFix amt="75000"/>
            </a:blip>
            <a:stretch>
              <a:fillRect/>
            </a:stretch>
          </p:blipFill>
          <p:spPr>
            <a:xfrm>
              <a:off x="8467075" y="4461947"/>
              <a:ext cx="565950" cy="591103"/>
            </a:xfrm>
            <a:prstGeom prst="rect">
              <a:avLst/>
            </a:prstGeom>
            <a:noFill/>
            <a:ln>
              <a:noFill/>
            </a:ln>
          </p:spPr>
        </p:pic>
        <p:pic>
          <p:nvPicPr>
            <p:cNvPr id="611" name="Google Shape;611;p35"/>
            <p:cNvPicPr preferRelativeResize="0"/>
            <p:nvPr/>
          </p:nvPicPr>
          <p:blipFill>
            <a:blip r:embed="rId7">
              <a:alphaModFix amt="75000"/>
            </a:blip>
            <a:stretch>
              <a:fillRect/>
            </a:stretch>
          </p:blipFill>
          <p:spPr>
            <a:xfrm>
              <a:off x="398400" y="357995"/>
              <a:ext cx="565945" cy="415025"/>
            </a:xfrm>
            <a:prstGeom prst="rect">
              <a:avLst/>
            </a:prstGeom>
            <a:noFill/>
            <a:ln>
              <a:noFill/>
            </a:ln>
          </p:spPr>
        </p:pic>
        <p:pic>
          <p:nvPicPr>
            <p:cNvPr id="612" name="Google Shape;612;p35"/>
            <p:cNvPicPr preferRelativeResize="0"/>
            <p:nvPr/>
          </p:nvPicPr>
          <p:blipFill>
            <a:blip r:embed="rId8">
              <a:alphaModFix amt="75000"/>
            </a:blip>
            <a:stretch>
              <a:fillRect/>
            </a:stretch>
          </p:blipFill>
          <p:spPr>
            <a:xfrm>
              <a:off x="213414" y="4486546"/>
              <a:ext cx="530525" cy="499318"/>
            </a:xfrm>
            <a:prstGeom prst="rect">
              <a:avLst/>
            </a:prstGeom>
            <a:noFill/>
            <a:ln>
              <a:noFill/>
            </a:ln>
          </p:spPr>
        </p:pic>
        <p:pic>
          <p:nvPicPr>
            <p:cNvPr id="613" name="Google Shape;613;p35"/>
            <p:cNvPicPr preferRelativeResize="0"/>
            <p:nvPr/>
          </p:nvPicPr>
          <p:blipFill>
            <a:blip r:embed="rId9">
              <a:alphaModFix amt="75000"/>
            </a:blip>
            <a:stretch>
              <a:fillRect/>
            </a:stretch>
          </p:blipFill>
          <p:spPr>
            <a:xfrm>
              <a:off x="8220927" y="89409"/>
              <a:ext cx="530521" cy="554100"/>
            </a:xfrm>
            <a:prstGeom prst="rect">
              <a:avLst/>
            </a:prstGeom>
            <a:noFill/>
            <a:ln>
              <a:noFill/>
            </a:ln>
          </p:spPr>
        </p:pic>
        <p:pic>
          <p:nvPicPr>
            <p:cNvPr id="614" name="Google Shape;614;p35"/>
            <p:cNvPicPr preferRelativeResize="0"/>
            <p:nvPr/>
          </p:nvPicPr>
          <p:blipFill>
            <a:blip r:embed="rId10">
              <a:alphaModFix amt="75000"/>
            </a:blip>
            <a:stretch>
              <a:fillRect/>
            </a:stretch>
          </p:blipFill>
          <p:spPr>
            <a:xfrm>
              <a:off x="4098325" y="4516350"/>
              <a:ext cx="440975" cy="41502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grpSp>
        <p:nvGrpSpPr>
          <p:cNvPr id="619" name="Google Shape;619;p36"/>
          <p:cNvGrpSpPr/>
          <p:nvPr/>
        </p:nvGrpSpPr>
        <p:grpSpPr>
          <a:xfrm>
            <a:off x="246024" y="125441"/>
            <a:ext cx="8410947" cy="4993008"/>
            <a:chOff x="246024" y="125441"/>
            <a:chExt cx="8410947" cy="4993008"/>
          </a:xfrm>
        </p:grpSpPr>
        <p:pic>
          <p:nvPicPr>
            <p:cNvPr id="620" name="Google Shape;620;p36"/>
            <p:cNvPicPr preferRelativeResize="0"/>
            <p:nvPr/>
          </p:nvPicPr>
          <p:blipFill>
            <a:blip r:embed="rId3">
              <a:alphaModFix amt="75000"/>
            </a:blip>
            <a:stretch>
              <a:fillRect/>
            </a:stretch>
          </p:blipFill>
          <p:spPr>
            <a:xfrm rot="2414112">
              <a:off x="4149019" y="4641355"/>
              <a:ext cx="383570" cy="400615"/>
            </a:xfrm>
            <a:prstGeom prst="rect">
              <a:avLst/>
            </a:prstGeom>
            <a:noFill/>
            <a:ln>
              <a:noFill/>
            </a:ln>
          </p:spPr>
        </p:pic>
        <p:pic>
          <p:nvPicPr>
            <p:cNvPr id="621" name="Google Shape;621;p36"/>
            <p:cNvPicPr preferRelativeResize="0"/>
            <p:nvPr/>
          </p:nvPicPr>
          <p:blipFill>
            <a:blip r:embed="rId4">
              <a:alphaModFix amt="75000"/>
            </a:blip>
            <a:stretch>
              <a:fillRect/>
            </a:stretch>
          </p:blipFill>
          <p:spPr>
            <a:xfrm>
              <a:off x="4310655" y="125441"/>
              <a:ext cx="493875" cy="362175"/>
            </a:xfrm>
            <a:prstGeom prst="rect">
              <a:avLst/>
            </a:prstGeom>
            <a:noFill/>
            <a:ln>
              <a:noFill/>
            </a:ln>
          </p:spPr>
        </p:pic>
        <p:pic>
          <p:nvPicPr>
            <p:cNvPr id="622" name="Google Shape;622;p36"/>
            <p:cNvPicPr preferRelativeResize="0"/>
            <p:nvPr/>
          </p:nvPicPr>
          <p:blipFill>
            <a:blip r:embed="rId5">
              <a:alphaModFix amt="75000"/>
            </a:blip>
            <a:stretch>
              <a:fillRect/>
            </a:stretch>
          </p:blipFill>
          <p:spPr>
            <a:xfrm>
              <a:off x="246024" y="4634725"/>
              <a:ext cx="427500" cy="402375"/>
            </a:xfrm>
            <a:prstGeom prst="rect">
              <a:avLst/>
            </a:prstGeom>
            <a:noFill/>
            <a:ln>
              <a:noFill/>
            </a:ln>
          </p:spPr>
        </p:pic>
        <p:pic>
          <p:nvPicPr>
            <p:cNvPr id="623" name="Google Shape;623;p36"/>
            <p:cNvPicPr preferRelativeResize="0"/>
            <p:nvPr/>
          </p:nvPicPr>
          <p:blipFill>
            <a:blip r:embed="rId6">
              <a:alphaModFix amt="75000"/>
            </a:blip>
            <a:stretch>
              <a:fillRect/>
            </a:stretch>
          </p:blipFill>
          <p:spPr>
            <a:xfrm>
              <a:off x="396150" y="369375"/>
              <a:ext cx="647700" cy="596900"/>
            </a:xfrm>
            <a:prstGeom prst="rect">
              <a:avLst/>
            </a:prstGeom>
            <a:noFill/>
            <a:ln>
              <a:noFill/>
            </a:ln>
          </p:spPr>
        </p:pic>
        <p:pic>
          <p:nvPicPr>
            <p:cNvPr id="624" name="Google Shape;624;p36"/>
            <p:cNvPicPr preferRelativeResize="0"/>
            <p:nvPr/>
          </p:nvPicPr>
          <p:blipFill>
            <a:blip r:embed="rId7">
              <a:alphaModFix amt="75000"/>
            </a:blip>
            <a:stretch>
              <a:fillRect/>
            </a:stretch>
          </p:blipFill>
          <p:spPr>
            <a:xfrm>
              <a:off x="7856259" y="369375"/>
              <a:ext cx="716900" cy="726225"/>
            </a:xfrm>
            <a:prstGeom prst="rect">
              <a:avLst/>
            </a:prstGeom>
            <a:noFill/>
            <a:ln>
              <a:noFill/>
            </a:ln>
          </p:spPr>
        </p:pic>
        <p:pic>
          <p:nvPicPr>
            <p:cNvPr id="625" name="Google Shape;625;p36"/>
            <p:cNvPicPr preferRelativeResize="0"/>
            <p:nvPr/>
          </p:nvPicPr>
          <p:blipFill>
            <a:blip r:embed="rId5">
              <a:alphaModFix amt="75000"/>
            </a:blip>
            <a:stretch>
              <a:fillRect/>
            </a:stretch>
          </p:blipFill>
          <p:spPr>
            <a:xfrm rot="580567">
              <a:off x="8198697" y="4536997"/>
              <a:ext cx="427500" cy="402375"/>
            </a:xfrm>
            <a:prstGeom prst="rect">
              <a:avLst/>
            </a:prstGeom>
            <a:noFill/>
            <a:ln>
              <a:noFill/>
            </a:ln>
          </p:spPr>
        </p:pic>
      </p:grpSp>
      <p:sp>
        <p:nvSpPr>
          <p:cNvPr id="626" name="Google Shape;626;p36"/>
          <p:cNvSpPr txBox="1"/>
          <p:nvPr/>
        </p:nvSpPr>
        <p:spPr>
          <a:xfrm>
            <a:off x="2609900" y="655650"/>
            <a:ext cx="3924300" cy="554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800">
                <a:solidFill>
                  <a:srgbClr val="E58E74"/>
                </a:solidFill>
                <a:latin typeface="Boogaloo"/>
                <a:ea typeface="Boogaloo"/>
                <a:cs typeface="Boogaloo"/>
                <a:sym typeface="Boogaloo"/>
              </a:rPr>
              <a:t>Cute Descriptions</a:t>
            </a:r>
            <a:endParaRPr sz="4800">
              <a:solidFill>
                <a:srgbClr val="E58E74"/>
              </a:solidFill>
              <a:latin typeface="Boogaloo"/>
              <a:ea typeface="Boogaloo"/>
              <a:cs typeface="Boogaloo"/>
              <a:sym typeface="Boogaloo"/>
            </a:endParaRPr>
          </a:p>
        </p:txBody>
      </p:sp>
      <p:grpSp>
        <p:nvGrpSpPr>
          <p:cNvPr id="627" name="Google Shape;627;p36"/>
          <p:cNvGrpSpPr/>
          <p:nvPr/>
        </p:nvGrpSpPr>
        <p:grpSpPr>
          <a:xfrm>
            <a:off x="731200" y="2515837"/>
            <a:ext cx="2258444" cy="1936901"/>
            <a:chOff x="731200" y="2521440"/>
            <a:chExt cx="2258444" cy="1936901"/>
          </a:xfrm>
        </p:grpSpPr>
        <p:sp>
          <p:nvSpPr>
            <p:cNvPr id="628" name="Google Shape;628;p36"/>
            <p:cNvSpPr txBox="1"/>
            <p:nvPr/>
          </p:nvSpPr>
          <p:spPr>
            <a:xfrm>
              <a:off x="1007475" y="2521440"/>
              <a:ext cx="17493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grpSp>
          <p:nvGrpSpPr>
            <p:cNvPr id="629" name="Google Shape;629;p36"/>
            <p:cNvGrpSpPr/>
            <p:nvPr/>
          </p:nvGrpSpPr>
          <p:grpSpPr>
            <a:xfrm>
              <a:off x="731200" y="2927550"/>
              <a:ext cx="2258444" cy="479994"/>
              <a:chOff x="731200" y="2927550"/>
              <a:chExt cx="2258444" cy="479994"/>
            </a:xfrm>
          </p:grpSpPr>
          <p:sp>
            <p:nvSpPr>
              <p:cNvPr id="630" name="Google Shape;630;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Phasellus vel est suscipit</a:t>
                </a:r>
                <a:endParaRPr>
                  <a:solidFill>
                    <a:srgbClr val="15183B"/>
                  </a:solidFill>
                  <a:latin typeface="PT Sans Narrow"/>
                  <a:ea typeface="PT Sans Narrow"/>
                  <a:cs typeface="PT Sans Narrow"/>
                  <a:sym typeface="PT Sans Narrow"/>
                </a:endParaRPr>
              </a:p>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tristique risus eget, blandit felis.</a:t>
                </a:r>
                <a:endParaRPr>
                  <a:solidFill>
                    <a:srgbClr val="15183B"/>
                  </a:solidFill>
                  <a:latin typeface="PT Sans Narrow"/>
                  <a:ea typeface="PT Sans Narrow"/>
                  <a:cs typeface="PT Sans Narrow"/>
                  <a:sym typeface="PT Sans Narrow"/>
                </a:endParaRPr>
              </a:p>
            </p:txBody>
          </p:sp>
          <p:sp>
            <p:nvSpPr>
              <p:cNvPr id="631" name="Google Shape;631;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nvGrpSpPr>
            <p:cNvPr id="632" name="Google Shape;632;p36"/>
            <p:cNvGrpSpPr/>
            <p:nvPr/>
          </p:nvGrpSpPr>
          <p:grpSpPr>
            <a:xfrm>
              <a:off x="731200" y="3452949"/>
              <a:ext cx="2258444" cy="479994"/>
              <a:chOff x="731200" y="2927550"/>
              <a:chExt cx="2258444" cy="479994"/>
            </a:xfrm>
          </p:grpSpPr>
          <p:sp>
            <p:nvSpPr>
              <p:cNvPr id="633" name="Google Shape;633;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Fusce suscipit nisi quis lorem sollicitudin rhoncus.</a:t>
                </a:r>
                <a:endParaRPr>
                  <a:solidFill>
                    <a:srgbClr val="15183B"/>
                  </a:solidFill>
                  <a:latin typeface="PT Sans Narrow"/>
                  <a:ea typeface="PT Sans Narrow"/>
                  <a:cs typeface="PT Sans Narrow"/>
                  <a:sym typeface="PT Sans Narrow"/>
                </a:endParaRPr>
              </a:p>
            </p:txBody>
          </p:sp>
          <p:sp>
            <p:nvSpPr>
              <p:cNvPr id="634" name="Google Shape;634;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nvGrpSpPr>
            <p:cNvPr id="635" name="Google Shape;635;p36"/>
            <p:cNvGrpSpPr/>
            <p:nvPr/>
          </p:nvGrpSpPr>
          <p:grpSpPr>
            <a:xfrm>
              <a:off x="731200" y="3978347"/>
              <a:ext cx="2258444" cy="479994"/>
              <a:chOff x="731200" y="2927550"/>
              <a:chExt cx="2258444" cy="479994"/>
            </a:xfrm>
          </p:grpSpPr>
          <p:sp>
            <p:nvSpPr>
              <p:cNvPr id="636" name="Google Shape;636;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Vivamus congue sapien eu justo malesuada rhoncus.</a:t>
                </a:r>
                <a:endParaRPr>
                  <a:solidFill>
                    <a:srgbClr val="15183B"/>
                  </a:solidFill>
                  <a:latin typeface="PT Sans Narrow"/>
                  <a:ea typeface="PT Sans Narrow"/>
                  <a:cs typeface="PT Sans Narrow"/>
                  <a:sym typeface="PT Sans Narrow"/>
                </a:endParaRPr>
              </a:p>
            </p:txBody>
          </p:sp>
          <p:sp>
            <p:nvSpPr>
              <p:cNvPr id="637" name="Google Shape;637;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grpSp>
        <p:nvGrpSpPr>
          <p:cNvPr id="638" name="Google Shape;638;p36"/>
          <p:cNvGrpSpPr/>
          <p:nvPr/>
        </p:nvGrpSpPr>
        <p:grpSpPr>
          <a:xfrm>
            <a:off x="3390356" y="2515837"/>
            <a:ext cx="2258444" cy="1936901"/>
            <a:chOff x="731200" y="2521440"/>
            <a:chExt cx="2258444" cy="1936901"/>
          </a:xfrm>
        </p:grpSpPr>
        <p:sp>
          <p:nvSpPr>
            <p:cNvPr id="639" name="Google Shape;639;p36"/>
            <p:cNvSpPr txBox="1"/>
            <p:nvPr/>
          </p:nvSpPr>
          <p:spPr>
            <a:xfrm>
              <a:off x="1007475" y="2521440"/>
              <a:ext cx="17493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Tincidunt</a:t>
              </a:r>
              <a:endParaRPr sz="3100">
                <a:solidFill>
                  <a:srgbClr val="15183B"/>
                </a:solidFill>
                <a:latin typeface="Boogaloo"/>
                <a:ea typeface="Boogaloo"/>
                <a:cs typeface="Boogaloo"/>
                <a:sym typeface="Boogaloo"/>
              </a:endParaRPr>
            </a:p>
          </p:txBody>
        </p:sp>
        <p:grpSp>
          <p:nvGrpSpPr>
            <p:cNvPr id="640" name="Google Shape;640;p36"/>
            <p:cNvGrpSpPr/>
            <p:nvPr/>
          </p:nvGrpSpPr>
          <p:grpSpPr>
            <a:xfrm>
              <a:off x="731200" y="2927550"/>
              <a:ext cx="2258444" cy="479994"/>
              <a:chOff x="731200" y="2927550"/>
              <a:chExt cx="2258444" cy="479994"/>
            </a:xfrm>
          </p:grpSpPr>
          <p:sp>
            <p:nvSpPr>
              <p:cNvPr id="641" name="Google Shape;641;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Phasellus tincidunt lectus non eleifend metus posuere.</a:t>
                </a:r>
                <a:endParaRPr>
                  <a:solidFill>
                    <a:srgbClr val="15183B"/>
                  </a:solidFill>
                  <a:latin typeface="PT Sans Narrow"/>
                  <a:ea typeface="PT Sans Narrow"/>
                  <a:cs typeface="PT Sans Narrow"/>
                  <a:sym typeface="PT Sans Narrow"/>
                </a:endParaRPr>
              </a:p>
            </p:txBody>
          </p:sp>
          <p:sp>
            <p:nvSpPr>
              <p:cNvPr id="642" name="Google Shape;642;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nvGrpSpPr>
            <p:cNvPr id="643" name="Google Shape;643;p36"/>
            <p:cNvGrpSpPr/>
            <p:nvPr/>
          </p:nvGrpSpPr>
          <p:grpSpPr>
            <a:xfrm>
              <a:off x="731200" y="3452949"/>
              <a:ext cx="2258444" cy="479994"/>
              <a:chOff x="731200" y="2927550"/>
              <a:chExt cx="2258444" cy="479994"/>
            </a:xfrm>
          </p:grpSpPr>
          <p:sp>
            <p:nvSpPr>
              <p:cNvPr id="644" name="Google Shape;644;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Donec a ante tincidunt quam dictum lacinia.</a:t>
                </a:r>
                <a:endParaRPr>
                  <a:solidFill>
                    <a:srgbClr val="15183B"/>
                  </a:solidFill>
                  <a:latin typeface="PT Sans Narrow"/>
                  <a:ea typeface="PT Sans Narrow"/>
                  <a:cs typeface="PT Sans Narrow"/>
                  <a:sym typeface="PT Sans Narrow"/>
                </a:endParaRPr>
              </a:p>
            </p:txBody>
          </p:sp>
          <p:sp>
            <p:nvSpPr>
              <p:cNvPr id="645" name="Google Shape;645;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nvGrpSpPr>
            <p:cNvPr id="646" name="Google Shape;646;p36"/>
            <p:cNvGrpSpPr/>
            <p:nvPr/>
          </p:nvGrpSpPr>
          <p:grpSpPr>
            <a:xfrm>
              <a:off x="731200" y="3978347"/>
              <a:ext cx="2258444" cy="479994"/>
              <a:chOff x="731200" y="2927550"/>
              <a:chExt cx="2258444" cy="479994"/>
            </a:xfrm>
          </p:grpSpPr>
          <p:sp>
            <p:nvSpPr>
              <p:cNvPr id="647" name="Google Shape;647;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Pellentesque suscipit nulla ut purus rutrum pharetra.</a:t>
                </a:r>
                <a:endParaRPr>
                  <a:solidFill>
                    <a:srgbClr val="15183B"/>
                  </a:solidFill>
                  <a:latin typeface="PT Sans Narrow"/>
                  <a:ea typeface="PT Sans Narrow"/>
                  <a:cs typeface="PT Sans Narrow"/>
                  <a:sym typeface="PT Sans Narrow"/>
                </a:endParaRPr>
              </a:p>
            </p:txBody>
          </p:sp>
          <p:sp>
            <p:nvSpPr>
              <p:cNvPr id="648" name="Google Shape;648;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grpSp>
        <p:nvGrpSpPr>
          <p:cNvPr id="649" name="Google Shape;649;p36"/>
          <p:cNvGrpSpPr/>
          <p:nvPr/>
        </p:nvGrpSpPr>
        <p:grpSpPr>
          <a:xfrm>
            <a:off x="6049512" y="2515837"/>
            <a:ext cx="2258444" cy="1936901"/>
            <a:chOff x="731200" y="2521440"/>
            <a:chExt cx="2258444" cy="1936901"/>
          </a:xfrm>
        </p:grpSpPr>
        <p:sp>
          <p:nvSpPr>
            <p:cNvPr id="650" name="Google Shape;650;p36"/>
            <p:cNvSpPr txBox="1"/>
            <p:nvPr/>
          </p:nvSpPr>
          <p:spPr>
            <a:xfrm>
              <a:off x="1007475" y="2521440"/>
              <a:ext cx="17493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Faucibus</a:t>
              </a:r>
              <a:endParaRPr sz="3100">
                <a:solidFill>
                  <a:srgbClr val="15183B"/>
                </a:solidFill>
                <a:latin typeface="Boogaloo"/>
                <a:ea typeface="Boogaloo"/>
                <a:cs typeface="Boogaloo"/>
                <a:sym typeface="Boogaloo"/>
              </a:endParaRPr>
            </a:p>
          </p:txBody>
        </p:sp>
        <p:grpSp>
          <p:nvGrpSpPr>
            <p:cNvPr id="651" name="Google Shape;651;p36"/>
            <p:cNvGrpSpPr/>
            <p:nvPr/>
          </p:nvGrpSpPr>
          <p:grpSpPr>
            <a:xfrm>
              <a:off x="731200" y="2927550"/>
              <a:ext cx="2258444" cy="479994"/>
              <a:chOff x="731200" y="2927550"/>
              <a:chExt cx="2258444" cy="479994"/>
            </a:xfrm>
          </p:grpSpPr>
          <p:sp>
            <p:nvSpPr>
              <p:cNvPr id="652" name="Google Shape;652;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Donec at sem sit amet lacus laoreet placerat eget sed ex.</a:t>
                </a:r>
                <a:endParaRPr>
                  <a:solidFill>
                    <a:srgbClr val="15183B"/>
                  </a:solidFill>
                  <a:latin typeface="PT Sans Narrow"/>
                  <a:ea typeface="PT Sans Narrow"/>
                  <a:cs typeface="PT Sans Narrow"/>
                  <a:sym typeface="PT Sans Narrow"/>
                </a:endParaRPr>
              </a:p>
            </p:txBody>
          </p:sp>
          <p:sp>
            <p:nvSpPr>
              <p:cNvPr id="653" name="Google Shape;653;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nvGrpSpPr>
            <p:cNvPr id="654" name="Google Shape;654;p36"/>
            <p:cNvGrpSpPr/>
            <p:nvPr/>
          </p:nvGrpSpPr>
          <p:grpSpPr>
            <a:xfrm>
              <a:off x="731200" y="3452949"/>
              <a:ext cx="2258444" cy="479994"/>
              <a:chOff x="731200" y="2927550"/>
              <a:chExt cx="2258444" cy="479994"/>
            </a:xfrm>
          </p:grpSpPr>
          <p:sp>
            <p:nvSpPr>
              <p:cNvPr id="655" name="Google Shape;655;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In blandit erat ac magna sodales, vitae elementum mi varius.</a:t>
                </a:r>
                <a:endParaRPr>
                  <a:solidFill>
                    <a:srgbClr val="15183B"/>
                  </a:solidFill>
                  <a:latin typeface="PT Sans Narrow"/>
                  <a:ea typeface="PT Sans Narrow"/>
                  <a:cs typeface="PT Sans Narrow"/>
                  <a:sym typeface="PT Sans Narrow"/>
                </a:endParaRPr>
              </a:p>
            </p:txBody>
          </p:sp>
          <p:sp>
            <p:nvSpPr>
              <p:cNvPr id="656" name="Google Shape;656;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nvGrpSpPr>
            <p:cNvPr id="657" name="Google Shape;657;p36"/>
            <p:cNvGrpSpPr/>
            <p:nvPr/>
          </p:nvGrpSpPr>
          <p:grpSpPr>
            <a:xfrm>
              <a:off x="731200" y="3978347"/>
              <a:ext cx="2258444" cy="479994"/>
              <a:chOff x="731200" y="2927550"/>
              <a:chExt cx="2258444" cy="479994"/>
            </a:xfrm>
          </p:grpSpPr>
          <p:sp>
            <p:nvSpPr>
              <p:cNvPr id="658" name="Google Shape;658;p36"/>
              <p:cNvSpPr txBox="1"/>
              <p:nvPr/>
            </p:nvSpPr>
            <p:spPr>
              <a:xfrm>
                <a:off x="933444" y="2944344"/>
                <a:ext cx="20562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Mauris mollis metus id lectus sodales interdum eu eu lorem.</a:t>
                </a:r>
                <a:endParaRPr>
                  <a:solidFill>
                    <a:srgbClr val="15183B"/>
                  </a:solidFill>
                  <a:latin typeface="PT Sans Narrow"/>
                  <a:ea typeface="PT Sans Narrow"/>
                  <a:cs typeface="PT Sans Narrow"/>
                  <a:sym typeface="PT Sans Narrow"/>
                </a:endParaRPr>
              </a:p>
            </p:txBody>
          </p:sp>
          <p:sp>
            <p:nvSpPr>
              <p:cNvPr id="659" name="Google Shape;659;p36"/>
              <p:cNvSpPr txBox="1"/>
              <p:nvPr/>
            </p:nvSpPr>
            <p:spPr>
              <a:xfrm>
                <a:off x="731200" y="2927550"/>
                <a:ext cx="165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a:solidFill>
                      <a:srgbClr val="15183B"/>
                    </a:solidFill>
                    <a:latin typeface="PT Sans Narrow"/>
                    <a:ea typeface="PT Sans Narrow"/>
                    <a:cs typeface="PT Sans Narrow"/>
                    <a:sym typeface="PT Sans Narrow"/>
                  </a:rPr>
                  <a:t>•</a:t>
                </a:r>
                <a:endParaRPr>
                  <a:solidFill>
                    <a:srgbClr val="15183B"/>
                  </a:solidFill>
                  <a:latin typeface="PT Sans Narrow"/>
                  <a:ea typeface="PT Sans Narrow"/>
                  <a:cs typeface="PT Sans Narrow"/>
                  <a:sym typeface="PT Sans Narrow"/>
                </a:endParaRPr>
              </a:p>
            </p:txBody>
          </p:sp>
        </p:grpSp>
      </p:grpSp>
      <p:pic>
        <p:nvPicPr>
          <p:cNvPr id="660" name="Google Shape;660;p36"/>
          <p:cNvPicPr preferRelativeResize="0"/>
          <p:nvPr/>
        </p:nvPicPr>
        <p:blipFill>
          <a:blip r:embed="rId8">
            <a:alphaModFix/>
          </a:blip>
          <a:stretch>
            <a:fillRect/>
          </a:stretch>
        </p:blipFill>
        <p:spPr>
          <a:xfrm>
            <a:off x="6631216" y="1386939"/>
            <a:ext cx="1204109" cy="1115800"/>
          </a:xfrm>
          <a:prstGeom prst="rect">
            <a:avLst/>
          </a:prstGeom>
          <a:noFill/>
          <a:ln>
            <a:noFill/>
          </a:ln>
        </p:spPr>
      </p:pic>
      <p:pic>
        <p:nvPicPr>
          <p:cNvPr id="661" name="Google Shape;661;p36"/>
          <p:cNvPicPr preferRelativeResize="0"/>
          <p:nvPr/>
        </p:nvPicPr>
        <p:blipFill>
          <a:blip r:embed="rId9">
            <a:alphaModFix/>
          </a:blip>
          <a:stretch>
            <a:fillRect/>
          </a:stretch>
        </p:blipFill>
        <p:spPr>
          <a:xfrm>
            <a:off x="3796770" y="1339897"/>
            <a:ext cx="1460100" cy="1180316"/>
          </a:xfrm>
          <a:prstGeom prst="rect">
            <a:avLst/>
          </a:prstGeom>
          <a:noFill/>
          <a:ln>
            <a:noFill/>
          </a:ln>
        </p:spPr>
      </p:pic>
      <p:pic>
        <p:nvPicPr>
          <p:cNvPr id="662" name="Google Shape;662;p36"/>
          <p:cNvPicPr preferRelativeResize="0"/>
          <p:nvPr/>
        </p:nvPicPr>
        <p:blipFill>
          <a:blip r:embed="rId10">
            <a:alphaModFix/>
          </a:blip>
          <a:stretch>
            <a:fillRect/>
          </a:stretch>
        </p:blipFill>
        <p:spPr>
          <a:xfrm>
            <a:off x="1233161" y="1373000"/>
            <a:ext cx="1283675" cy="1039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37"/>
          <p:cNvSpPr txBox="1"/>
          <p:nvPr/>
        </p:nvSpPr>
        <p:spPr>
          <a:xfrm>
            <a:off x="3399250" y="1442850"/>
            <a:ext cx="2345400" cy="10506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9100">
                <a:solidFill>
                  <a:srgbClr val="15183B"/>
                </a:solidFill>
                <a:latin typeface="Boogaloo"/>
                <a:ea typeface="Boogaloo"/>
                <a:cs typeface="Boogaloo"/>
                <a:sym typeface="Boogaloo"/>
              </a:rPr>
              <a:t>04</a:t>
            </a:r>
            <a:endParaRPr sz="9100">
              <a:solidFill>
                <a:srgbClr val="15183B"/>
              </a:solidFill>
              <a:latin typeface="Boogaloo"/>
              <a:ea typeface="Boogaloo"/>
              <a:cs typeface="Boogaloo"/>
              <a:sym typeface="Boogaloo"/>
            </a:endParaRPr>
          </a:p>
        </p:txBody>
      </p:sp>
      <p:sp>
        <p:nvSpPr>
          <p:cNvPr id="668" name="Google Shape;668;p37"/>
          <p:cNvSpPr txBox="1"/>
          <p:nvPr/>
        </p:nvSpPr>
        <p:spPr>
          <a:xfrm>
            <a:off x="1448800" y="2614550"/>
            <a:ext cx="6246300" cy="762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6600">
                <a:solidFill>
                  <a:srgbClr val="E58E74"/>
                </a:solidFill>
                <a:latin typeface="Boogaloo"/>
                <a:ea typeface="Boogaloo"/>
                <a:cs typeface="Boogaloo"/>
                <a:sym typeface="Boogaloo"/>
              </a:rPr>
              <a:t>Name of the Section</a:t>
            </a:r>
            <a:endParaRPr sz="6600">
              <a:solidFill>
                <a:srgbClr val="E58E74"/>
              </a:solidFill>
              <a:latin typeface="Boogaloo"/>
              <a:ea typeface="Boogaloo"/>
              <a:cs typeface="Boogaloo"/>
              <a:sym typeface="Boogaloo"/>
            </a:endParaRPr>
          </a:p>
        </p:txBody>
      </p:sp>
      <p:sp>
        <p:nvSpPr>
          <p:cNvPr id="669" name="Google Shape;669;p37"/>
          <p:cNvSpPr txBox="1"/>
          <p:nvPr/>
        </p:nvSpPr>
        <p:spPr>
          <a:xfrm>
            <a:off x="2083300" y="3497781"/>
            <a:ext cx="4977300" cy="20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1800">
                <a:solidFill>
                  <a:srgbClr val="15183B"/>
                </a:solidFill>
                <a:latin typeface="Caveat"/>
                <a:ea typeface="Caveat"/>
                <a:cs typeface="Caveat"/>
                <a:sym typeface="Caveat"/>
              </a:rPr>
              <a:t>Place for a subtitle. Write something if you need to</a:t>
            </a:r>
            <a:endParaRPr b="1" sz="1800">
              <a:solidFill>
                <a:srgbClr val="15183B"/>
              </a:solidFill>
              <a:latin typeface="Caveat"/>
              <a:ea typeface="Caveat"/>
              <a:cs typeface="Caveat"/>
              <a:sym typeface="Caveat"/>
            </a:endParaRPr>
          </a:p>
        </p:txBody>
      </p:sp>
      <p:grpSp>
        <p:nvGrpSpPr>
          <p:cNvPr id="670" name="Google Shape;670;p37"/>
          <p:cNvGrpSpPr/>
          <p:nvPr/>
        </p:nvGrpSpPr>
        <p:grpSpPr>
          <a:xfrm>
            <a:off x="493186" y="311770"/>
            <a:ext cx="8467058" cy="4920932"/>
            <a:chOff x="493186" y="311770"/>
            <a:chExt cx="8467058" cy="4920932"/>
          </a:xfrm>
        </p:grpSpPr>
        <p:pic>
          <p:nvPicPr>
            <p:cNvPr id="671" name="Google Shape;671;p37"/>
            <p:cNvPicPr preferRelativeResize="0"/>
            <p:nvPr/>
          </p:nvPicPr>
          <p:blipFill>
            <a:blip r:embed="rId3">
              <a:alphaModFix amt="75000"/>
            </a:blip>
            <a:stretch>
              <a:fillRect/>
            </a:stretch>
          </p:blipFill>
          <p:spPr>
            <a:xfrm>
              <a:off x="6869395" y="3764174"/>
              <a:ext cx="2090850" cy="1016225"/>
            </a:xfrm>
            <a:prstGeom prst="rect">
              <a:avLst/>
            </a:prstGeom>
            <a:noFill/>
            <a:ln>
              <a:noFill/>
            </a:ln>
          </p:spPr>
        </p:pic>
        <p:pic>
          <p:nvPicPr>
            <p:cNvPr id="672" name="Google Shape;672;p37"/>
            <p:cNvPicPr preferRelativeResize="0"/>
            <p:nvPr/>
          </p:nvPicPr>
          <p:blipFill>
            <a:blip r:embed="rId4">
              <a:alphaModFix amt="75000"/>
            </a:blip>
            <a:stretch>
              <a:fillRect/>
            </a:stretch>
          </p:blipFill>
          <p:spPr>
            <a:xfrm>
              <a:off x="493186" y="470066"/>
              <a:ext cx="1813725" cy="1226925"/>
            </a:xfrm>
            <a:prstGeom prst="rect">
              <a:avLst/>
            </a:prstGeom>
            <a:noFill/>
            <a:ln>
              <a:noFill/>
            </a:ln>
          </p:spPr>
        </p:pic>
        <p:pic>
          <p:nvPicPr>
            <p:cNvPr id="673" name="Google Shape;673;p37"/>
            <p:cNvPicPr preferRelativeResize="0"/>
            <p:nvPr/>
          </p:nvPicPr>
          <p:blipFill>
            <a:blip r:embed="rId5">
              <a:alphaModFix amt="75000"/>
            </a:blip>
            <a:stretch>
              <a:fillRect/>
            </a:stretch>
          </p:blipFill>
          <p:spPr>
            <a:xfrm rot="-3302419">
              <a:off x="4129600" y="3751656"/>
              <a:ext cx="1010451" cy="1356616"/>
            </a:xfrm>
            <a:prstGeom prst="rect">
              <a:avLst/>
            </a:prstGeom>
            <a:noFill/>
            <a:ln>
              <a:noFill/>
            </a:ln>
          </p:spPr>
        </p:pic>
        <p:pic>
          <p:nvPicPr>
            <p:cNvPr id="674" name="Google Shape;674;p37"/>
            <p:cNvPicPr preferRelativeResize="0"/>
            <p:nvPr/>
          </p:nvPicPr>
          <p:blipFill>
            <a:blip r:embed="rId6">
              <a:alphaModFix amt="75000"/>
            </a:blip>
            <a:stretch>
              <a:fillRect/>
            </a:stretch>
          </p:blipFill>
          <p:spPr>
            <a:xfrm>
              <a:off x="7093249" y="311770"/>
              <a:ext cx="1620979" cy="1502100"/>
            </a:xfrm>
            <a:prstGeom prst="rect">
              <a:avLst/>
            </a:prstGeom>
            <a:noFill/>
            <a:ln>
              <a:noFill/>
            </a:ln>
          </p:spPr>
        </p:pic>
        <p:pic>
          <p:nvPicPr>
            <p:cNvPr id="675" name="Google Shape;675;p37"/>
            <p:cNvPicPr preferRelativeResize="0"/>
            <p:nvPr/>
          </p:nvPicPr>
          <p:blipFill>
            <a:blip r:embed="rId7">
              <a:alphaModFix amt="75000"/>
            </a:blip>
            <a:stretch>
              <a:fillRect/>
            </a:stretch>
          </p:blipFill>
          <p:spPr>
            <a:xfrm flipH="1">
              <a:off x="575911" y="3417447"/>
              <a:ext cx="1020100" cy="1502100"/>
            </a:xfrm>
            <a:prstGeom prst="rect">
              <a:avLst/>
            </a:prstGeom>
            <a:noFill/>
            <a:ln>
              <a:noFill/>
            </a:ln>
          </p:spPr>
        </p:pic>
      </p:grpSp>
      <p:grpSp>
        <p:nvGrpSpPr>
          <p:cNvPr id="676" name="Google Shape;676;p37"/>
          <p:cNvGrpSpPr/>
          <p:nvPr/>
        </p:nvGrpSpPr>
        <p:grpSpPr>
          <a:xfrm>
            <a:off x="511844" y="527191"/>
            <a:ext cx="8360337" cy="2463689"/>
            <a:chOff x="511844" y="527191"/>
            <a:chExt cx="8360337" cy="2463689"/>
          </a:xfrm>
        </p:grpSpPr>
        <p:pic>
          <p:nvPicPr>
            <p:cNvPr id="677" name="Google Shape;677;p37"/>
            <p:cNvPicPr preferRelativeResize="0"/>
            <p:nvPr/>
          </p:nvPicPr>
          <p:blipFill>
            <a:blip r:embed="rId8">
              <a:alphaModFix amt="75000"/>
            </a:blip>
            <a:stretch>
              <a:fillRect/>
            </a:stretch>
          </p:blipFill>
          <p:spPr>
            <a:xfrm flipH="1">
              <a:off x="511844" y="2350423"/>
              <a:ext cx="379670" cy="396550"/>
            </a:xfrm>
            <a:prstGeom prst="rect">
              <a:avLst/>
            </a:prstGeom>
            <a:noFill/>
            <a:ln>
              <a:noFill/>
            </a:ln>
          </p:spPr>
        </p:pic>
        <p:pic>
          <p:nvPicPr>
            <p:cNvPr id="678" name="Google Shape;678;p37"/>
            <p:cNvPicPr preferRelativeResize="0"/>
            <p:nvPr/>
          </p:nvPicPr>
          <p:blipFill>
            <a:blip r:embed="rId9">
              <a:alphaModFix amt="75000"/>
            </a:blip>
            <a:stretch>
              <a:fillRect/>
            </a:stretch>
          </p:blipFill>
          <p:spPr>
            <a:xfrm>
              <a:off x="4213402" y="527191"/>
              <a:ext cx="421325" cy="396550"/>
            </a:xfrm>
            <a:prstGeom prst="rect">
              <a:avLst/>
            </a:prstGeom>
            <a:noFill/>
            <a:ln>
              <a:noFill/>
            </a:ln>
          </p:spPr>
        </p:pic>
        <p:pic>
          <p:nvPicPr>
            <p:cNvPr id="679" name="Google Shape;679;p37"/>
            <p:cNvPicPr preferRelativeResize="0"/>
            <p:nvPr/>
          </p:nvPicPr>
          <p:blipFill>
            <a:blip r:embed="rId8">
              <a:alphaModFix amt="75000"/>
            </a:blip>
            <a:stretch>
              <a:fillRect/>
            </a:stretch>
          </p:blipFill>
          <p:spPr>
            <a:xfrm>
              <a:off x="8315106" y="2409031"/>
              <a:ext cx="557075" cy="5818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38"/>
          <p:cNvSpPr txBox="1"/>
          <p:nvPr/>
        </p:nvSpPr>
        <p:spPr>
          <a:xfrm>
            <a:off x="2609850" y="655650"/>
            <a:ext cx="3924300" cy="554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800">
                <a:solidFill>
                  <a:srgbClr val="E58E74"/>
                </a:solidFill>
                <a:latin typeface="Boogaloo"/>
                <a:ea typeface="Boogaloo"/>
                <a:cs typeface="Boogaloo"/>
                <a:sym typeface="Boogaloo"/>
              </a:rPr>
              <a:t>Use Timeline</a:t>
            </a:r>
            <a:endParaRPr sz="4800">
              <a:solidFill>
                <a:srgbClr val="E58E74"/>
              </a:solidFill>
              <a:latin typeface="Boogaloo"/>
              <a:ea typeface="Boogaloo"/>
              <a:cs typeface="Boogaloo"/>
              <a:sym typeface="Boogaloo"/>
            </a:endParaRPr>
          </a:p>
        </p:txBody>
      </p:sp>
      <p:cxnSp>
        <p:nvCxnSpPr>
          <p:cNvPr id="685" name="Google Shape;685;p38"/>
          <p:cNvCxnSpPr/>
          <p:nvPr/>
        </p:nvCxnSpPr>
        <p:spPr>
          <a:xfrm>
            <a:off x="2571750" y="2821378"/>
            <a:ext cx="3899700" cy="0"/>
          </a:xfrm>
          <a:prstGeom prst="straightConnector1">
            <a:avLst/>
          </a:prstGeom>
          <a:noFill/>
          <a:ln cap="flat" cmpd="sng" w="19050">
            <a:solidFill>
              <a:srgbClr val="0F0E10"/>
            </a:solidFill>
            <a:prstDash val="solid"/>
            <a:round/>
            <a:headEnd len="med" w="med" type="none"/>
            <a:tailEnd len="med" w="med" type="none"/>
          </a:ln>
        </p:spPr>
      </p:cxnSp>
      <p:grpSp>
        <p:nvGrpSpPr>
          <p:cNvPr id="686" name="Google Shape;686;p38"/>
          <p:cNvGrpSpPr/>
          <p:nvPr/>
        </p:nvGrpSpPr>
        <p:grpSpPr>
          <a:xfrm>
            <a:off x="3417706" y="2544328"/>
            <a:ext cx="2286000" cy="960212"/>
            <a:chOff x="722775" y="2544328"/>
            <a:chExt cx="2286000" cy="960212"/>
          </a:xfrm>
        </p:grpSpPr>
        <p:cxnSp>
          <p:nvCxnSpPr>
            <p:cNvPr id="687" name="Google Shape;687;p38"/>
            <p:cNvCxnSpPr>
              <a:stCxn id="688" idx="2"/>
            </p:cNvCxnSpPr>
            <p:nvPr/>
          </p:nvCxnSpPr>
          <p:spPr>
            <a:xfrm>
              <a:off x="1865775" y="3005340"/>
              <a:ext cx="0" cy="499200"/>
            </a:xfrm>
            <a:prstGeom prst="straightConnector1">
              <a:avLst/>
            </a:prstGeom>
            <a:noFill/>
            <a:ln cap="flat" cmpd="sng" w="19050">
              <a:solidFill>
                <a:srgbClr val="0F0E10"/>
              </a:solidFill>
              <a:prstDash val="solid"/>
              <a:round/>
              <a:headEnd len="med" w="med" type="none"/>
              <a:tailEnd len="med" w="med" type="oval"/>
            </a:ln>
          </p:spPr>
        </p:cxnSp>
        <p:grpSp>
          <p:nvGrpSpPr>
            <p:cNvPr id="689" name="Google Shape;689;p38"/>
            <p:cNvGrpSpPr/>
            <p:nvPr/>
          </p:nvGrpSpPr>
          <p:grpSpPr>
            <a:xfrm>
              <a:off x="722775" y="2544328"/>
              <a:ext cx="2286000" cy="554100"/>
              <a:chOff x="722775" y="2544328"/>
              <a:chExt cx="2286000" cy="554100"/>
            </a:xfrm>
          </p:grpSpPr>
          <p:sp>
            <p:nvSpPr>
              <p:cNvPr id="690" name="Google Shape;690;p38"/>
              <p:cNvSpPr/>
              <p:nvPr/>
            </p:nvSpPr>
            <p:spPr>
              <a:xfrm>
                <a:off x="722775" y="2544328"/>
                <a:ext cx="2286000" cy="554100"/>
              </a:xfrm>
              <a:prstGeom prst="roundRect">
                <a:avLst>
                  <a:gd fmla="val 16667" name="adj"/>
                </a:avLst>
              </a:prstGeom>
              <a:solidFill>
                <a:srgbClr val="EDAE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p38"/>
              <p:cNvSpPr txBox="1"/>
              <p:nvPr/>
            </p:nvSpPr>
            <p:spPr>
              <a:xfrm>
                <a:off x="949125" y="2682240"/>
                <a:ext cx="18333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Step 2</a:t>
                </a:r>
                <a:endParaRPr sz="2800">
                  <a:solidFill>
                    <a:srgbClr val="15183B"/>
                  </a:solidFill>
                  <a:latin typeface="Boogaloo"/>
                  <a:ea typeface="Boogaloo"/>
                  <a:cs typeface="Boogaloo"/>
                  <a:sym typeface="Boogaloo"/>
                </a:endParaRPr>
              </a:p>
            </p:txBody>
          </p:sp>
        </p:grpSp>
      </p:grpSp>
      <p:grpSp>
        <p:nvGrpSpPr>
          <p:cNvPr id="691" name="Google Shape;691;p38"/>
          <p:cNvGrpSpPr/>
          <p:nvPr/>
        </p:nvGrpSpPr>
        <p:grpSpPr>
          <a:xfrm>
            <a:off x="6125356" y="2544328"/>
            <a:ext cx="2286000" cy="960212"/>
            <a:chOff x="6112713" y="2544328"/>
            <a:chExt cx="2286000" cy="960212"/>
          </a:xfrm>
        </p:grpSpPr>
        <p:cxnSp>
          <p:nvCxnSpPr>
            <p:cNvPr id="692" name="Google Shape;692;p38"/>
            <p:cNvCxnSpPr>
              <a:stCxn id="693" idx="2"/>
            </p:cNvCxnSpPr>
            <p:nvPr/>
          </p:nvCxnSpPr>
          <p:spPr>
            <a:xfrm>
              <a:off x="7255713" y="3005340"/>
              <a:ext cx="0" cy="499200"/>
            </a:xfrm>
            <a:prstGeom prst="straightConnector1">
              <a:avLst/>
            </a:prstGeom>
            <a:noFill/>
            <a:ln cap="flat" cmpd="sng" w="19050">
              <a:solidFill>
                <a:srgbClr val="0F0E10"/>
              </a:solidFill>
              <a:prstDash val="solid"/>
              <a:round/>
              <a:headEnd len="med" w="med" type="none"/>
              <a:tailEnd len="med" w="med" type="oval"/>
            </a:ln>
          </p:spPr>
        </p:cxnSp>
        <p:grpSp>
          <p:nvGrpSpPr>
            <p:cNvPr id="694" name="Google Shape;694;p38"/>
            <p:cNvGrpSpPr/>
            <p:nvPr/>
          </p:nvGrpSpPr>
          <p:grpSpPr>
            <a:xfrm>
              <a:off x="6112713" y="2544328"/>
              <a:ext cx="2286000" cy="554100"/>
              <a:chOff x="722775" y="2544328"/>
              <a:chExt cx="2286000" cy="554100"/>
            </a:xfrm>
          </p:grpSpPr>
          <p:sp>
            <p:nvSpPr>
              <p:cNvPr id="695" name="Google Shape;695;p38"/>
              <p:cNvSpPr/>
              <p:nvPr/>
            </p:nvSpPr>
            <p:spPr>
              <a:xfrm>
                <a:off x="722775" y="2544328"/>
                <a:ext cx="2286000" cy="554100"/>
              </a:xfrm>
              <a:prstGeom prst="roundRect">
                <a:avLst>
                  <a:gd fmla="val 16667" name="adj"/>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p38"/>
              <p:cNvSpPr txBox="1"/>
              <p:nvPr/>
            </p:nvSpPr>
            <p:spPr>
              <a:xfrm>
                <a:off x="949125" y="2682240"/>
                <a:ext cx="18333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Step 3</a:t>
                </a:r>
                <a:endParaRPr sz="2800">
                  <a:solidFill>
                    <a:srgbClr val="15183B"/>
                  </a:solidFill>
                  <a:latin typeface="Boogaloo"/>
                  <a:ea typeface="Boogaloo"/>
                  <a:cs typeface="Boogaloo"/>
                  <a:sym typeface="Boogaloo"/>
                </a:endParaRPr>
              </a:p>
            </p:txBody>
          </p:sp>
        </p:grpSp>
      </p:grpSp>
      <p:grpSp>
        <p:nvGrpSpPr>
          <p:cNvPr id="696" name="Google Shape;696;p38"/>
          <p:cNvGrpSpPr/>
          <p:nvPr/>
        </p:nvGrpSpPr>
        <p:grpSpPr>
          <a:xfrm>
            <a:off x="722775" y="2544328"/>
            <a:ext cx="2286000" cy="960212"/>
            <a:chOff x="722775" y="2544328"/>
            <a:chExt cx="2286000" cy="960212"/>
          </a:xfrm>
        </p:grpSpPr>
        <p:cxnSp>
          <p:nvCxnSpPr>
            <p:cNvPr id="697" name="Google Shape;697;p38"/>
            <p:cNvCxnSpPr>
              <a:stCxn id="698" idx="2"/>
            </p:cNvCxnSpPr>
            <p:nvPr/>
          </p:nvCxnSpPr>
          <p:spPr>
            <a:xfrm>
              <a:off x="1865775" y="3005340"/>
              <a:ext cx="0" cy="499200"/>
            </a:xfrm>
            <a:prstGeom prst="straightConnector1">
              <a:avLst/>
            </a:prstGeom>
            <a:noFill/>
            <a:ln cap="flat" cmpd="sng" w="19050">
              <a:solidFill>
                <a:srgbClr val="0F0E10"/>
              </a:solidFill>
              <a:prstDash val="solid"/>
              <a:round/>
              <a:headEnd len="med" w="med" type="none"/>
              <a:tailEnd len="med" w="med" type="oval"/>
            </a:ln>
          </p:spPr>
        </p:cxnSp>
        <p:grpSp>
          <p:nvGrpSpPr>
            <p:cNvPr id="699" name="Google Shape;699;p38"/>
            <p:cNvGrpSpPr/>
            <p:nvPr/>
          </p:nvGrpSpPr>
          <p:grpSpPr>
            <a:xfrm>
              <a:off x="722775" y="2544328"/>
              <a:ext cx="2286000" cy="554100"/>
              <a:chOff x="722775" y="2544328"/>
              <a:chExt cx="2286000" cy="554100"/>
            </a:xfrm>
          </p:grpSpPr>
          <p:sp>
            <p:nvSpPr>
              <p:cNvPr id="700" name="Google Shape;700;p38"/>
              <p:cNvSpPr/>
              <p:nvPr/>
            </p:nvSpPr>
            <p:spPr>
              <a:xfrm>
                <a:off x="722775" y="2544328"/>
                <a:ext cx="2286000" cy="554100"/>
              </a:xfrm>
              <a:prstGeom prst="roundRect">
                <a:avLst>
                  <a:gd fmla="val 16667" name="adj"/>
                </a:avLst>
              </a:prstGeom>
              <a:solidFill>
                <a:srgbClr val="B6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p38"/>
              <p:cNvSpPr txBox="1"/>
              <p:nvPr/>
            </p:nvSpPr>
            <p:spPr>
              <a:xfrm>
                <a:off x="949125" y="2682240"/>
                <a:ext cx="18333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Step 1</a:t>
                </a:r>
                <a:endParaRPr sz="2800">
                  <a:solidFill>
                    <a:srgbClr val="15183B"/>
                  </a:solidFill>
                  <a:latin typeface="Boogaloo"/>
                  <a:ea typeface="Boogaloo"/>
                  <a:cs typeface="Boogaloo"/>
                  <a:sym typeface="Boogaloo"/>
                </a:endParaRPr>
              </a:p>
            </p:txBody>
          </p:sp>
        </p:grpSp>
      </p:grpSp>
      <p:grpSp>
        <p:nvGrpSpPr>
          <p:cNvPr id="701" name="Google Shape;701;p38"/>
          <p:cNvGrpSpPr/>
          <p:nvPr/>
        </p:nvGrpSpPr>
        <p:grpSpPr>
          <a:xfrm>
            <a:off x="949125" y="3606740"/>
            <a:ext cx="1833300" cy="846376"/>
            <a:chOff x="949125" y="3606740"/>
            <a:chExt cx="1833300" cy="846376"/>
          </a:xfrm>
        </p:grpSpPr>
        <p:sp>
          <p:nvSpPr>
            <p:cNvPr id="702" name="Google Shape;702;p38"/>
            <p:cNvSpPr txBox="1"/>
            <p:nvPr/>
          </p:nvSpPr>
          <p:spPr>
            <a:xfrm>
              <a:off x="949125" y="3606740"/>
              <a:ext cx="18333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sp>
          <p:nvSpPr>
            <p:cNvPr id="703" name="Google Shape;703;p38"/>
            <p:cNvSpPr txBox="1"/>
            <p:nvPr/>
          </p:nvSpPr>
          <p:spPr>
            <a:xfrm>
              <a:off x="949125" y="4022016"/>
              <a:ext cx="1833300" cy="431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solidFill>
                    <a:srgbClr val="15183B"/>
                  </a:solidFill>
                  <a:latin typeface="PT Sans Narrow"/>
                  <a:ea typeface="PT Sans Narrow"/>
                  <a:cs typeface="PT Sans Narrow"/>
                  <a:sym typeface="PT Sans Narrow"/>
                </a:rPr>
                <a:t>Ligula purus, lobortis fringilla nisl ornare sed ultricies orci.</a:t>
              </a:r>
              <a:endParaRPr>
                <a:solidFill>
                  <a:srgbClr val="15183B"/>
                </a:solidFill>
                <a:latin typeface="PT Sans Narrow"/>
                <a:ea typeface="PT Sans Narrow"/>
                <a:cs typeface="PT Sans Narrow"/>
                <a:sym typeface="PT Sans Narrow"/>
              </a:endParaRPr>
            </a:p>
          </p:txBody>
        </p:sp>
      </p:grpSp>
      <p:grpSp>
        <p:nvGrpSpPr>
          <p:cNvPr id="704" name="Google Shape;704;p38"/>
          <p:cNvGrpSpPr/>
          <p:nvPr/>
        </p:nvGrpSpPr>
        <p:grpSpPr>
          <a:xfrm>
            <a:off x="3417706" y="3606740"/>
            <a:ext cx="2286000" cy="846385"/>
            <a:chOff x="722713" y="3606740"/>
            <a:chExt cx="2286000" cy="846385"/>
          </a:xfrm>
        </p:grpSpPr>
        <p:sp>
          <p:nvSpPr>
            <p:cNvPr id="705" name="Google Shape;705;p38"/>
            <p:cNvSpPr txBox="1"/>
            <p:nvPr/>
          </p:nvSpPr>
          <p:spPr>
            <a:xfrm>
              <a:off x="949125" y="3606740"/>
              <a:ext cx="18333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Aliquam</a:t>
              </a:r>
              <a:endParaRPr sz="3100">
                <a:solidFill>
                  <a:srgbClr val="15183B"/>
                </a:solidFill>
                <a:latin typeface="Boogaloo"/>
                <a:ea typeface="Boogaloo"/>
                <a:cs typeface="Boogaloo"/>
                <a:sym typeface="Boogaloo"/>
              </a:endParaRPr>
            </a:p>
          </p:txBody>
        </p:sp>
        <p:sp>
          <p:nvSpPr>
            <p:cNvPr id="706" name="Google Shape;706;p38"/>
            <p:cNvSpPr txBox="1"/>
            <p:nvPr/>
          </p:nvSpPr>
          <p:spPr>
            <a:xfrm>
              <a:off x="722713" y="4022025"/>
              <a:ext cx="2286000" cy="431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solidFill>
                    <a:srgbClr val="15183B"/>
                  </a:solidFill>
                  <a:latin typeface="PT Sans Narrow"/>
                  <a:ea typeface="PT Sans Narrow"/>
                  <a:cs typeface="PT Sans Narrow"/>
                  <a:sym typeface="PT Sans Narrow"/>
                </a:rPr>
                <a:t>Purus, lobortis fringilla nisl ornare sed. Mauris in ultricies pulvinar. </a:t>
              </a:r>
              <a:endParaRPr>
                <a:solidFill>
                  <a:srgbClr val="15183B"/>
                </a:solidFill>
                <a:latin typeface="PT Sans Narrow"/>
                <a:ea typeface="PT Sans Narrow"/>
                <a:cs typeface="PT Sans Narrow"/>
                <a:sym typeface="PT Sans Narrow"/>
              </a:endParaRPr>
            </a:p>
          </p:txBody>
        </p:sp>
      </p:grpSp>
      <p:grpSp>
        <p:nvGrpSpPr>
          <p:cNvPr id="707" name="Google Shape;707;p38"/>
          <p:cNvGrpSpPr/>
          <p:nvPr/>
        </p:nvGrpSpPr>
        <p:grpSpPr>
          <a:xfrm>
            <a:off x="6125356" y="3606740"/>
            <a:ext cx="2286000" cy="846385"/>
            <a:chOff x="722713" y="3606740"/>
            <a:chExt cx="2286000" cy="846385"/>
          </a:xfrm>
        </p:grpSpPr>
        <p:sp>
          <p:nvSpPr>
            <p:cNvPr id="708" name="Google Shape;708;p38"/>
            <p:cNvSpPr txBox="1"/>
            <p:nvPr/>
          </p:nvSpPr>
          <p:spPr>
            <a:xfrm>
              <a:off x="949125" y="3606740"/>
              <a:ext cx="18333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Faucibus</a:t>
              </a:r>
              <a:endParaRPr sz="3100">
                <a:solidFill>
                  <a:srgbClr val="15183B"/>
                </a:solidFill>
                <a:latin typeface="Boogaloo"/>
                <a:ea typeface="Boogaloo"/>
                <a:cs typeface="Boogaloo"/>
                <a:sym typeface="Boogaloo"/>
              </a:endParaRPr>
            </a:p>
          </p:txBody>
        </p:sp>
        <p:sp>
          <p:nvSpPr>
            <p:cNvPr id="709" name="Google Shape;709;p38"/>
            <p:cNvSpPr txBox="1"/>
            <p:nvPr/>
          </p:nvSpPr>
          <p:spPr>
            <a:xfrm>
              <a:off x="722713" y="4022025"/>
              <a:ext cx="2286000" cy="431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solidFill>
                    <a:srgbClr val="15183B"/>
                  </a:solidFill>
                  <a:latin typeface="PT Sans Narrow"/>
                  <a:ea typeface="PT Sans Narrow"/>
                  <a:cs typeface="PT Sans Narrow"/>
                  <a:sym typeface="PT Sans Narrow"/>
                </a:rPr>
                <a:t>Lobortis fringilla nisl ornare sed. Mauris in ultricies orci.</a:t>
              </a:r>
              <a:endParaRPr>
                <a:solidFill>
                  <a:srgbClr val="15183B"/>
                </a:solidFill>
                <a:latin typeface="PT Sans Narrow"/>
                <a:ea typeface="PT Sans Narrow"/>
                <a:cs typeface="PT Sans Narrow"/>
                <a:sym typeface="PT Sans Narrow"/>
              </a:endParaRPr>
            </a:p>
          </p:txBody>
        </p:sp>
      </p:grpSp>
      <p:pic>
        <p:nvPicPr>
          <p:cNvPr id="710" name="Google Shape;710;p38"/>
          <p:cNvPicPr preferRelativeResize="0"/>
          <p:nvPr/>
        </p:nvPicPr>
        <p:blipFill>
          <a:blip r:embed="rId3">
            <a:alphaModFix/>
          </a:blip>
          <a:stretch>
            <a:fillRect/>
          </a:stretch>
        </p:blipFill>
        <p:spPr>
          <a:xfrm flipH="1">
            <a:off x="6568611" y="1087238"/>
            <a:ext cx="1402500" cy="1368825"/>
          </a:xfrm>
          <a:prstGeom prst="rect">
            <a:avLst/>
          </a:prstGeom>
          <a:noFill/>
          <a:ln>
            <a:noFill/>
          </a:ln>
        </p:spPr>
      </p:pic>
      <p:pic>
        <p:nvPicPr>
          <p:cNvPr id="711" name="Google Shape;711;p38"/>
          <p:cNvPicPr preferRelativeResize="0"/>
          <p:nvPr/>
        </p:nvPicPr>
        <p:blipFill rotWithShape="1">
          <a:blip r:embed="rId4">
            <a:alphaModFix/>
          </a:blip>
          <a:srcRect b="5740" l="0" r="0" t="0"/>
          <a:stretch/>
        </p:blipFill>
        <p:spPr>
          <a:xfrm>
            <a:off x="983825" y="1165825"/>
            <a:ext cx="1692375" cy="1290250"/>
          </a:xfrm>
          <a:prstGeom prst="rect">
            <a:avLst/>
          </a:prstGeom>
          <a:noFill/>
          <a:ln>
            <a:noFill/>
          </a:ln>
        </p:spPr>
      </p:pic>
      <p:pic>
        <p:nvPicPr>
          <p:cNvPr id="712" name="Google Shape;712;p38"/>
          <p:cNvPicPr preferRelativeResize="0"/>
          <p:nvPr/>
        </p:nvPicPr>
        <p:blipFill>
          <a:blip r:embed="rId5">
            <a:alphaModFix/>
          </a:blip>
          <a:stretch>
            <a:fillRect/>
          </a:stretch>
        </p:blipFill>
        <p:spPr>
          <a:xfrm>
            <a:off x="3776630" y="1222160"/>
            <a:ext cx="1560072" cy="1258462"/>
          </a:xfrm>
          <a:prstGeom prst="rect">
            <a:avLst/>
          </a:prstGeom>
          <a:noFill/>
          <a:ln>
            <a:noFill/>
          </a:ln>
        </p:spPr>
      </p:pic>
      <p:grpSp>
        <p:nvGrpSpPr>
          <p:cNvPr id="713" name="Google Shape;713;p38"/>
          <p:cNvGrpSpPr/>
          <p:nvPr/>
        </p:nvGrpSpPr>
        <p:grpSpPr>
          <a:xfrm>
            <a:off x="380062" y="111522"/>
            <a:ext cx="8461663" cy="4972756"/>
            <a:chOff x="380062" y="111522"/>
            <a:chExt cx="8461663" cy="4972756"/>
          </a:xfrm>
        </p:grpSpPr>
        <p:pic>
          <p:nvPicPr>
            <p:cNvPr id="714" name="Google Shape;714;p38"/>
            <p:cNvPicPr preferRelativeResize="0"/>
            <p:nvPr/>
          </p:nvPicPr>
          <p:blipFill rotWithShape="1">
            <a:blip r:embed="rId6">
              <a:alphaModFix amt="75000"/>
            </a:blip>
            <a:srcRect b="13248" l="20051" r="0" t="12945"/>
            <a:stretch/>
          </p:blipFill>
          <p:spPr>
            <a:xfrm>
              <a:off x="8266900" y="4355950"/>
              <a:ext cx="574825" cy="554100"/>
            </a:xfrm>
            <a:prstGeom prst="rect">
              <a:avLst/>
            </a:prstGeom>
            <a:noFill/>
            <a:ln>
              <a:noFill/>
            </a:ln>
          </p:spPr>
        </p:pic>
        <p:pic>
          <p:nvPicPr>
            <p:cNvPr id="715" name="Google Shape;715;p38"/>
            <p:cNvPicPr preferRelativeResize="0"/>
            <p:nvPr/>
          </p:nvPicPr>
          <p:blipFill>
            <a:blip r:embed="rId7">
              <a:alphaModFix amt="75000"/>
            </a:blip>
            <a:stretch>
              <a:fillRect/>
            </a:stretch>
          </p:blipFill>
          <p:spPr>
            <a:xfrm rot="1406337">
              <a:off x="5714302" y="4566666"/>
              <a:ext cx="431251" cy="450425"/>
            </a:xfrm>
            <a:prstGeom prst="rect">
              <a:avLst/>
            </a:prstGeom>
            <a:noFill/>
            <a:ln>
              <a:noFill/>
            </a:ln>
          </p:spPr>
        </p:pic>
        <p:pic>
          <p:nvPicPr>
            <p:cNvPr id="716" name="Google Shape;716;p38"/>
            <p:cNvPicPr preferRelativeResize="0"/>
            <p:nvPr/>
          </p:nvPicPr>
          <p:blipFill>
            <a:blip r:embed="rId8">
              <a:alphaModFix amt="75000"/>
            </a:blip>
            <a:stretch>
              <a:fillRect/>
            </a:stretch>
          </p:blipFill>
          <p:spPr>
            <a:xfrm>
              <a:off x="8079734" y="373467"/>
              <a:ext cx="647700" cy="596909"/>
            </a:xfrm>
            <a:prstGeom prst="rect">
              <a:avLst/>
            </a:prstGeom>
            <a:noFill/>
            <a:ln>
              <a:noFill/>
            </a:ln>
          </p:spPr>
        </p:pic>
        <p:pic>
          <p:nvPicPr>
            <p:cNvPr id="717" name="Google Shape;717;p38"/>
            <p:cNvPicPr preferRelativeResize="0"/>
            <p:nvPr/>
          </p:nvPicPr>
          <p:blipFill>
            <a:blip r:embed="rId9">
              <a:alphaModFix amt="75000"/>
            </a:blip>
            <a:stretch>
              <a:fillRect/>
            </a:stretch>
          </p:blipFill>
          <p:spPr>
            <a:xfrm>
              <a:off x="6652628" y="111522"/>
              <a:ext cx="499600" cy="470200"/>
            </a:xfrm>
            <a:prstGeom prst="rect">
              <a:avLst/>
            </a:prstGeom>
            <a:noFill/>
            <a:ln>
              <a:noFill/>
            </a:ln>
          </p:spPr>
        </p:pic>
        <p:pic>
          <p:nvPicPr>
            <p:cNvPr id="718" name="Google Shape;718;p38"/>
            <p:cNvPicPr preferRelativeResize="0"/>
            <p:nvPr/>
          </p:nvPicPr>
          <p:blipFill>
            <a:blip r:embed="rId10">
              <a:alphaModFix amt="75000"/>
            </a:blip>
            <a:stretch>
              <a:fillRect/>
            </a:stretch>
          </p:blipFill>
          <p:spPr>
            <a:xfrm>
              <a:off x="449995" y="381870"/>
              <a:ext cx="647700" cy="596880"/>
            </a:xfrm>
            <a:prstGeom prst="rect">
              <a:avLst/>
            </a:prstGeom>
            <a:noFill/>
            <a:ln>
              <a:noFill/>
            </a:ln>
          </p:spPr>
        </p:pic>
        <p:pic>
          <p:nvPicPr>
            <p:cNvPr id="719" name="Google Shape;719;p38"/>
            <p:cNvPicPr preferRelativeResize="0"/>
            <p:nvPr/>
          </p:nvPicPr>
          <p:blipFill>
            <a:blip r:embed="rId11">
              <a:alphaModFix amt="75000"/>
            </a:blip>
            <a:stretch>
              <a:fillRect/>
            </a:stretch>
          </p:blipFill>
          <p:spPr>
            <a:xfrm>
              <a:off x="380062" y="4572010"/>
              <a:ext cx="375675" cy="353575"/>
            </a:xfrm>
            <a:prstGeom prst="rect">
              <a:avLst/>
            </a:prstGeom>
            <a:noFill/>
            <a:ln>
              <a:noFill/>
            </a:ln>
          </p:spPr>
        </p:pic>
        <p:pic>
          <p:nvPicPr>
            <p:cNvPr id="720" name="Google Shape;720;p38"/>
            <p:cNvPicPr preferRelativeResize="0"/>
            <p:nvPr/>
          </p:nvPicPr>
          <p:blipFill>
            <a:blip r:embed="rId7">
              <a:alphaModFix amt="75000"/>
            </a:blip>
            <a:stretch>
              <a:fillRect/>
            </a:stretch>
          </p:blipFill>
          <p:spPr>
            <a:xfrm flipH="1" rot="131950">
              <a:off x="2207886" y="220602"/>
              <a:ext cx="392670" cy="410134"/>
            </a:xfrm>
            <a:prstGeom prst="rect">
              <a:avLst/>
            </a:prstGeom>
            <a:noFill/>
            <a:ln>
              <a:noFill/>
            </a:ln>
          </p:spPr>
        </p:pic>
        <p:pic>
          <p:nvPicPr>
            <p:cNvPr id="721" name="Google Shape;721;p38"/>
            <p:cNvPicPr preferRelativeResize="0"/>
            <p:nvPr/>
          </p:nvPicPr>
          <p:blipFill>
            <a:blip r:embed="rId9">
              <a:alphaModFix amt="75000"/>
            </a:blip>
            <a:stretch>
              <a:fillRect/>
            </a:stretch>
          </p:blipFill>
          <p:spPr>
            <a:xfrm flipH="1">
              <a:off x="2896078" y="4556772"/>
              <a:ext cx="499600" cy="47020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39"/>
          <p:cNvSpPr txBox="1"/>
          <p:nvPr/>
        </p:nvSpPr>
        <p:spPr>
          <a:xfrm>
            <a:off x="2609850" y="655650"/>
            <a:ext cx="3924300" cy="554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800">
                <a:solidFill>
                  <a:srgbClr val="E58E74"/>
                </a:solidFill>
                <a:latin typeface="Boogaloo"/>
                <a:ea typeface="Boogaloo"/>
                <a:cs typeface="Boogaloo"/>
                <a:sym typeface="Boogaloo"/>
              </a:rPr>
              <a:t>Create a schedule</a:t>
            </a:r>
            <a:endParaRPr sz="4800">
              <a:solidFill>
                <a:srgbClr val="E58E74"/>
              </a:solidFill>
              <a:latin typeface="Boogaloo"/>
              <a:ea typeface="Boogaloo"/>
              <a:cs typeface="Boogaloo"/>
              <a:sym typeface="Boogaloo"/>
            </a:endParaRPr>
          </a:p>
        </p:txBody>
      </p:sp>
      <p:sp>
        <p:nvSpPr>
          <p:cNvPr id="727" name="Google Shape;727;p39"/>
          <p:cNvSpPr txBox="1"/>
          <p:nvPr/>
        </p:nvSpPr>
        <p:spPr>
          <a:xfrm>
            <a:off x="783296" y="1412050"/>
            <a:ext cx="1721100" cy="3231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800">
                <a:solidFill>
                  <a:srgbClr val="15183B"/>
                </a:solidFill>
                <a:latin typeface="Boogaloo"/>
                <a:ea typeface="Boogaloo"/>
                <a:cs typeface="Boogaloo"/>
                <a:sym typeface="Boogaloo"/>
              </a:rPr>
              <a:t>Activities</a:t>
            </a:r>
            <a:endParaRPr sz="2800">
              <a:solidFill>
                <a:srgbClr val="15183B"/>
              </a:solidFill>
              <a:latin typeface="Boogaloo"/>
              <a:ea typeface="Boogaloo"/>
              <a:cs typeface="Boogaloo"/>
              <a:sym typeface="Boogaloo"/>
            </a:endParaRPr>
          </a:p>
        </p:txBody>
      </p:sp>
      <p:sp>
        <p:nvSpPr>
          <p:cNvPr id="728" name="Google Shape;728;p39"/>
          <p:cNvSpPr txBox="1"/>
          <p:nvPr/>
        </p:nvSpPr>
        <p:spPr>
          <a:xfrm>
            <a:off x="783296" y="2117700"/>
            <a:ext cx="1721100" cy="20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ru" sz="1800">
                <a:solidFill>
                  <a:srgbClr val="15183B"/>
                </a:solidFill>
                <a:latin typeface="PT Sans Narrow"/>
                <a:ea typeface="PT Sans Narrow"/>
                <a:cs typeface="PT Sans Narrow"/>
                <a:sym typeface="PT Sans Narrow"/>
              </a:rPr>
              <a:t>Activity A</a:t>
            </a:r>
            <a:endParaRPr b="1" sz="1800">
              <a:solidFill>
                <a:srgbClr val="15183B"/>
              </a:solidFill>
              <a:latin typeface="PT Sans Narrow"/>
              <a:ea typeface="PT Sans Narrow"/>
              <a:cs typeface="PT Sans Narrow"/>
              <a:sym typeface="PT Sans Narrow"/>
            </a:endParaRPr>
          </a:p>
        </p:txBody>
      </p:sp>
      <p:sp>
        <p:nvSpPr>
          <p:cNvPr id="729" name="Google Shape;729;p39"/>
          <p:cNvSpPr txBox="1"/>
          <p:nvPr/>
        </p:nvSpPr>
        <p:spPr>
          <a:xfrm>
            <a:off x="783296" y="2767642"/>
            <a:ext cx="1721100" cy="20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ru" sz="1800">
                <a:solidFill>
                  <a:srgbClr val="15183B"/>
                </a:solidFill>
                <a:latin typeface="PT Sans Narrow"/>
                <a:ea typeface="PT Sans Narrow"/>
                <a:cs typeface="PT Sans Narrow"/>
                <a:sym typeface="PT Sans Narrow"/>
              </a:rPr>
              <a:t>Activity B</a:t>
            </a:r>
            <a:endParaRPr b="1" sz="1800">
              <a:solidFill>
                <a:srgbClr val="15183B"/>
              </a:solidFill>
              <a:latin typeface="PT Sans Narrow"/>
              <a:ea typeface="PT Sans Narrow"/>
              <a:cs typeface="PT Sans Narrow"/>
              <a:sym typeface="PT Sans Narrow"/>
            </a:endParaRPr>
          </a:p>
        </p:txBody>
      </p:sp>
      <p:sp>
        <p:nvSpPr>
          <p:cNvPr id="730" name="Google Shape;730;p39"/>
          <p:cNvSpPr txBox="1"/>
          <p:nvPr/>
        </p:nvSpPr>
        <p:spPr>
          <a:xfrm>
            <a:off x="783296" y="3417583"/>
            <a:ext cx="1721100" cy="20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ru" sz="1800">
                <a:solidFill>
                  <a:srgbClr val="15183B"/>
                </a:solidFill>
                <a:latin typeface="PT Sans Narrow"/>
                <a:ea typeface="PT Sans Narrow"/>
                <a:cs typeface="PT Sans Narrow"/>
                <a:sym typeface="PT Sans Narrow"/>
              </a:rPr>
              <a:t>Activity C</a:t>
            </a:r>
            <a:endParaRPr b="1" sz="1800">
              <a:solidFill>
                <a:srgbClr val="15183B"/>
              </a:solidFill>
              <a:latin typeface="PT Sans Narrow"/>
              <a:ea typeface="PT Sans Narrow"/>
              <a:cs typeface="PT Sans Narrow"/>
              <a:sym typeface="PT Sans Narrow"/>
            </a:endParaRPr>
          </a:p>
        </p:txBody>
      </p:sp>
      <p:sp>
        <p:nvSpPr>
          <p:cNvPr id="731" name="Google Shape;731;p39"/>
          <p:cNvSpPr txBox="1"/>
          <p:nvPr/>
        </p:nvSpPr>
        <p:spPr>
          <a:xfrm>
            <a:off x="783296" y="4067525"/>
            <a:ext cx="1721100" cy="2079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ru" sz="1800">
                <a:solidFill>
                  <a:srgbClr val="15183B"/>
                </a:solidFill>
                <a:latin typeface="PT Sans Narrow"/>
                <a:ea typeface="PT Sans Narrow"/>
                <a:cs typeface="PT Sans Narrow"/>
                <a:sym typeface="PT Sans Narrow"/>
              </a:rPr>
              <a:t>Activity D</a:t>
            </a:r>
            <a:endParaRPr b="1" sz="1800">
              <a:solidFill>
                <a:srgbClr val="15183B"/>
              </a:solidFill>
              <a:latin typeface="PT Sans Narrow"/>
              <a:ea typeface="PT Sans Narrow"/>
              <a:cs typeface="PT Sans Narrow"/>
              <a:sym typeface="PT Sans Narrow"/>
            </a:endParaRPr>
          </a:p>
        </p:txBody>
      </p:sp>
      <p:sp>
        <p:nvSpPr>
          <p:cNvPr id="732" name="Google Shape;732;p39"/>
          <p:cNvSpPr txBox="1"/>
          <p:nvPr/>
        </p:nvSpPr>
        <p:spPr>
          <a:xfrm>
            <a:off x="2671490" y="1412050"/>
            <a:ext cx="1721100" cy="3231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800">
                <a:solidFill>
                  <a:srgbClr val="15183B"/>
                </a:solidFill>
                <a:latin typeface="Boogaloo"/>
                <a:ea typeface="Boogaloo"/>
                <a:cs typeface="Boogaloo"/>
                <a:sym typeface="Boogaloo"/>
              </a:rPr>
              <a:t>Description</a:t>
            </a:r>
            <a:endParaRPr sz="2800">
              <a:solidFill>
                <a:srgbClr val="15183B"/>
              </a:solidFill>
              <a:latin typeface="Boogaloo"/>
              <a:ea typeface="Boogaloo"/>
              <a:cs typeface="Boogaloo"/>
              <a:sym typeface="Boogaloo"/>
            </a:endParaRPr>
          </a:p>
        </p:txBody>
      </p:sp>
      <p:sp>
        <p:nvSpPr>
          <p:cNvPr id="733" name="Google Shape;733;p39"/>
          <p:cNvSpPr txBox="1"/>
          <p:nvPr/>
        </p:nvSpPr>
        <p:spPr>
          <a:xfrm>
            <a:off x="2671490" y="2021550"/>
            <a:ext cx="1721100" cy="400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300">
                <a:solidFill>
                  <a:srgbClr val="15183B"/>
                </a:solidFill>
                <a:latin typeface="PT Sans Narrow"/>
                <a:ea typeface="PT Sans Narrow"/>
                <a:cs typeface="PT Sans Narrow"/>
                <a:sym typeface="PT Sans Narrow"/>
              </a:rPr>
              <a:t>Nam viverra tortor id rutrum </a:t>
            </a:r>
            <a:endParaRPr sz="1300">
              <a:solidFill>
                <a:srgbClr val="15183B"/>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ru" sz="1300">
                <a:solidFill>
                  <a:srgbClr val="15183B"/>
                </a:solidFill>
                <a:latin typeface="PT Sans Narrow"/>
                <a:ea typeface="PT Sans Narrow"/>
                <a:cs typeface="PT Sans Narrow"/>
                <a:sym typeface="PT Sans Narrow"/>
              </a:rPr>
              <a:t>scelerisque phasellus gravida.</a:t>
            </a:r>
            <a:endParaRPr sz="1300">
              <a:solidFill>
                <a:srgbClr val="15183B"/>
              </a:solidFill>
              <a:latin typeface="PT Sans Narrow"/>
              <a:ea typeface="PT Sans Narrow"/>
              <a:cs typeface="PT Sans Narrow"/>
              <a:sym typeface="PT Sans Narrow"/>
            </a:endParaRPr>
          </a:p>
        </p:txBody>
      </p:sp>
      <p:sp>
        <p:nvSpPr>
          <p:cNvPr id="734" name="Google Shape;734;p39"/>
          <p:cNvSpPr txBox="1"/>
          <p:nvPr/>
        </p:nvSpPr>
        <p:spPr>
          <a:xfrm>
            <a:off x="2671490" y="2671492"/>
            <a:ext cx="1721100" cy="400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300">
                <a:solidFill>
                  <a:srgbClr val="15183B"/>
                </a:solidFill>
                <a:latin typeface="PT Sans Narrow"/>
                <a:ea typeface="PT Sans Narrow"/>
                <a:cs typeface="PT Sans Narrow"/>
                <a:sym typeface="PT Sans Narrow"/>
              </a:rPr>
              <a:t>Aliquam id pharetra est  in tortor sed turpis vestibulum. </a:t>
            </a:r>
            <a:endParaRPr sz="1300">
              <a:solidFill>
                <a:srgbClr val="15183B"/>
              </a:solidFill>
              <a:latin typeface="PT Sans Narrow"/>
              <a:ea typeface="PT Sans Narrow"/>
              <a:cs typeface="PT Sans Narrow"/>
              <a:sym typeface="PT Sans Narrow"/>
            </a:endParaRPr>
          </a:p>
        </p:txBody>
      </p:sp>
      <p:sp>
        <p:nvSpPr>
          <p:cNvPr id="735" name="Google Shape;735;p39"/>
          <p:cNvSpPr txBox="1"/>
          <p:nvPr/>
        </p:nvSpPr>
        <p:spPr>
          <a:xfrm>
            <a:off x="2671490" y="3321433"/>
            <a:ext cx="1721100" cy="400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300">
                <a:solidFill>
                  <a:srgbClr val="15183B"/>
                </a:solidFill>
                <a:latin typeface="PT Sans Narrow"/>
                <a:ea typeface="PT Sans Narrow"/>
                <a:cs typeface="PT Sans Narrow"/>
                <a:sym typeface="PT Sans Narrow"/>
              </a:rPr>
              <a:t>Suspendisse lectus mi, fringilla a urna at, fringilla.</a:t>
            </a:r>
            <a:endParaRPr sz="1300">
              <a:solidFill>
                <a:srgbClr val="15183B"/>
              </a:solidFill>
              <a:latin typeface="PT Sans Narrow"/>
              <a:ea typeface="PT Sans Narrow"/>
              <a:cs typeface="PT Sans Narrow"/>
              <a:sym typeface="PT Sans Narrow"/>
            </a:endParaRPr>
          </a:p>
        </p:txBody>
      </p:sp>
      <p:sp>
        <p:nvSpPr>
          <p:cNvPr id="736" name="Google Shape;736;p39"/>
          <p:cNvSpPr txBox="1"/>
          <p:nvPr/>
        </p:nvSpPr>
        <p:spPr>
          <a:xfrm>
            <a:off x="2671490" y="3971375"/>
            <a:ext cx="1721100" cy="400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300">
                <a:solidFill>
                  <a:srgbClr val="15183B"/>
                </a:solidFill>
                <a:latin typeface="PT Sans Narrow"/>
                <a:ea typeface="PT Sans Narrow"/>
                <a:cs typeface="PT Sans Narrow"/>
                <a:sym typeface="PT Sans Narrow"/>
              </a:rPr>
              <a:t>Nunc lectus sem, suscipit vitae elementum malesuada. </a:t>
            </a:r>
            <a:endParaRPr sz="1300">
              <a:solidFill>
                <a:srgbClr val="15183B"/>
              </a:solidFill>
              <a:latin typeface="PT Sans Narrow"/>
              <a:ea typeface="PT Sans Narrow"/>
              <a:cs typeface="PT Sans Narrow"/>
              <a:sym typeface="PT Sans Narrow"/>
            </a:endParaRPr>
          </a:p>
        </p:txBody>
      </p:sp>
      <p:sp>
        <p:nvSpPr>
          <p:cNvPr id="737" name="Google Shape;737;p39"/>
          <p:cNvSpPr txBox="1"/>
          <p:nvPr/>
        </p:nvSpPr>
        <p:spPr>
          <a:xfrm>
            <a:off x="4559694" y="1412050"/>
            <a:ext cx="7686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Mon</a:t>
            </a:r>
            <a:endParaRPr sz="2800">
              <a:solidFill>
                <a:srgbClr val="15183B"/>
              </a:solidFill>
              <a:latin typeface="Boogaloo"/>
              <a:ea typeface="Boogaloo"/>
              <a:cs typeface="Boogaloo"/>
              <a:sym typeface="Boogaloo"/>
            </a:endParaRPr>
          </a:p>
        </p:txBody>
      </p:sp>
      <p:sp>
        <p:nvSpPr>
          <p:cNvPr id="738" name="Google Shape;738;p39"/>
          <p:cNvSpPr txBox="1"/>
          <p:nvPr/>
        </p:nvSpPr>
        <p:spPr>
          <a:xfrm>
            <a:off x="5328294" y="1412050"/>
            <a:ext cx="7686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Tue</a:t>
            </a:r>
            <a:endParaRPr sz="2800">
              <a:solidFill>
                <a:srgbClr val="15183B"/>
              </a:solidFill>
              <a:latin typeface="Boogaloo"/>
              <a:ea typeface="Boogaloo"/>
              <a:cs typeface="Boogaloo"/>
              <a:sym typeface="Boogaloo"/>
            </a:endParaRPr>
          </a:p>
        </p:txBody>
      </p:sp>
      <p:sp>
        <p:nvSpPr>
          <p:cNvPr id="739" name="Google Shape;739;p39"/>
          <p:cNvSpPr txBox="1"/>
          <p:nvPr/>
        </p:nvSpPr>
        <p:spPr>
          <a:xfrm>
            <a:off x="6096894" y="1412050"/>
            <a:ext cx="7686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Wed</a:t>
            </a:r>
            <a:endParaRPr sz="2800">
              <a:solidFill>
                <a:srgbClr val="15183B"/>
              </a:solidFill>
              <a:latin typeface="Boogaloo"/>
              <a:ea typeface="Boogaloo"/>
              <a:cs typeface="Boogaloo"/>
              <a:sym typeface="Boogaloo"/>
            </a:endParaRPr>
          </a:p>
        </p:txBody>
      </p:sp>
      <p:sp>
        <p:nvSpPr>
          <p:cNvPr id="740" name="Google Shape;740;p39"/>
          <p:cNvSpPr txBox="1"/>
          <p:nvPr/>
        </p:nvSpPr>
        <p:spPr>
          <a:xfrm>
            <a:off x="6865494" y="1412050"/>
            <a:ext cx="7686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Thu</a:t>
            </a:r>
            <a:endParaRPr sz="2800">
              <a:solidFill>
                <a:srgbClr val="15183B"/>
              </a:solidFill>
              <a:latin typeface="Boogaloo"/>
              <a:ea typeface="Boogaloo"/>
              <a:cs typeface="Boogaloo"/>
              <a:sym typeface="Boogaloo"/>
            </a:endParaRPr>
          </a:p>
        </p:txBody>
      </p:sp>
      <p:sp>
        <p:nvSpPr>
          <p:cNvPr id="741" name="Google Shape;741;p39"/>
          <p:cNvSpPr txBox="1"/>
          <p:nvPr/>
        </p:nvSpPr>
        <p:spPr>
          <a:xfrm>
            <a:off x="7634094" y="1412050"/>
            <a:ext cx="768600" cy="323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800">
                <a:solidFill>
                  <a:srgbClr val="15183B"/>
                </a:solidFill>
                <a:latin typeface="Boogaloo"/>
                <a:ea typeface="Boogaloo"/>
                <a:cs typeface="Boogaloo"/>
                <a:sym typeface="Boogaloo"/>
              </a:rPr>
              <a:t>Fri</a:t>
            </a:r>
            <a:endParaRPr sz="2800">
              <a:solidFill>
                <a:srgbClr val="15183B"/>
              </a:solidFill>
              <a:latin typeface="Boogaloo"/>
              <a:ea typeface="Boogaloo"/>
              <a:cs typeface="Boogaloo"/>
              <a:sym typeface="Boogaloo"/>
            </a:endParaRPr>
          </a:p>
        </p:txBody>
      </p:sp>
      <p:grpSp>
        <p:nvGrpSpPr>
          <p:cNvPr id="742" name="Google Shape;742;p39"/>
          <p:cNvGrpSpPr/>
          <p:nvPr/>
        </p:nvGrpSpPr>
        <p:grpSpPr>
          <a:xfrm>
            <a:off x="722775" y="1243850"/>
            <a:ext cx="7709700" cy="3283400"/>
            <a:chOff x="722775" y="1243850"/>
            <a:chExt cx="7709700" cy="3283400"/>
          </a:xfrm>
        </p:grpSpPr>
        <p:cxnSp>
          <p:nvCxnSpPr>
            <p:cNvPr id="743" name="Google Shape;743;p39"/>
            <p:cNvCxnSpPr/>
            <p:nvPr/>
          </p:nvCxnSpPr>
          <p:spPr>
            <a:xfrm>
              <a:off x="722775" y="1243850"/>
              <a:ext cx="7709700" cy="0"/>
            </a:xfrm>
            <a:prstGeom prst="straightConnector1">
              <a:avLst/>
            </a:prstGeom>
            <a:noFill/>
            <a:ln cap="flat" cmpd="sng" w="19050">
              <a:solidFill>
                <a:srgbClr val="0F0E10"/>
              </a:solidFill>
              <a:prstDash val="solid"/>
              <a:round/>
              <a:headEnd len="med" w="med" type="none"/>
              <a:tailEnd len="med" w="med" type="none"/>
            </a:ln>
          </p:spPr>
        </p:cxnSp>
        <p:cxnSp>
          <p:nvCxnSpPr>
            <p:cNvPr id="744" name="Google Shape;744;p39"/>
            <p:cNvCxnSpPr/>
            <p:nvPr/>
          </p:nvCxnSpPr>
          <p:spPr>
            <a:xfrm>
              <a:off x="722775" y="4521575"/>
              <a:ext cx="7709700" cy="0"/>
            </a:xfrm>
            <a:prstGeom prst="straightConnector1">
              <a:avLst/>
            </a:prstGeom>
            <a:noFill/>
            <a:ln cap="flat" cmpd="sng" w="19050">
              <a:solidFill>
                <a:srgbClr val="0F0E10"/>
              </a:solidFill>
              <a:prstDash val="solid"/>
              <a:round/>
              <a:headEnd len="med" w="med" type="none"/>
              <a:tailEnd len="med" w="med" type="none"/>
            </a:ln>
          </p:spPr>
        </p:cxnSp>
        <p:cxnSp>
          <p:nvCxnSpPr>
            <p:cNvPr id="745" name="Google Shape;745;p39"/>
            <p:cNvCxnSpPr/>
            <p:nvPr/>
          </p:nvCxnSpPr>
          <p:spPr>
            <a:xfrm>
              <a:off x="2610975" y="1249450"/>
              <a:ext cx="0" cy="3277800"/>
            </a:xfrm>
            <a:prstGeom prst="straightConnector1">
              <a:avLst/>
            </a:prstGeom>
            <a:noFill/>
            <a:ln cap="flat" cmpd="sng" w="19050">
              <a:solidFill>
                <a:srgbClr val="0F0E10"/>
              </a:solidFill>
              <a:prstDash val="solid"/>
              <a:round/>
              <a:headEnd len="med" w="med" type="none"/>
              <a:tailEnd len="med" w="med" type="none"/>
            </a:ln>
          </p:spPr>
        </p:cxnSp>
        <p:cxnSp>
          <p:nvCxnSpPr>
            <p:cNvPr id="746" name="Google Shape;746;p39"/>
            <p:cNvCxnSpPr/>
            <p:nvPr/>
          </p:nvCxnSpPr>
          <p:spPr>
            <a:xfrm>
              <a:off x="4559700" y="1249450"/>
              <a:ext cx="0" cy="3277800"/>
            </a:xfrm>
            <a:prstGeom prst="straightConnector1">
              <a:avLst/>
            </a:prstGeom>
            <a:noFill/>
            <a:ln cap="flat" cmpd="sng" w="19050">
              <a:solidFill>
                <a:srgbClr val="0F0E10"/>
              </a:solidFill>
              <a:prstDash val="solid"/>
              <a:round/>
              <a:headEnd len="med" w="med" type="none"/>
              <a:tailEnd len="med" w="med" type="none"/>
            </a:ln>
          </p:spPr>
        </p:cxnSp>
        <p:cxnSp>
          <p:nvCxnSpPr>
            <p:cNvPr id="747" name="Google Shape;747;p39"/>
            <p:cNvCxnSpPr/>
            <p:nvPr/>
          </p:nvCxnSpPr>
          <p:spPr>
            <a:xfrm>
              <a:off x="5328300" y="1249450"/>
              <a:ext cx="0" cy="3277800"/>
            </a:xfrm>
            <a:prstGeom prst="straightConnector1">
              <a:avLst/>
            </a:prstGeom>
            <a:noFill/>
            <a:ln cap="flat" cmpd="sng" w="19050">
              <a:solidFill>
                <a:srgbClr val="0F0E10"/>
              </a:solidFill>
              <a:prstDash val="solid"/>
              <a:round/>
              <a:headEnd len="med" w="med" type="none"/>
              <a:tailEnd len="med" w="med" type="none"/>
            </a:ln>
          </p:spPr>
        </p:cxnSp>
        <p:cxnSp>
          <p:nvCxnSpPr>
            <p:cNvPr id="748" name="Google Shape;748;p39"/>
            <p:cNvCxnSpPr/>
            <p:nvPr/>
          </p:nvCxnSpPr>
          <p:spPr>
            <a:xfrm>
              <a:off x="6096900" y="1249450"/>
              <a:ext cx="0" cy="3277800"/>
            </a:xfrm>
            <a:prstGeom prst="straightConnector1">
              <a:avLst/>
            </a:prstGeom>
            <a:noFill/>
            <a:ln cap="flat" cmpd="sng" w="19050">
              <a:solidFill>
                <a:srgbClr val="0F0E10"/>
              </a:solidFill>
              <a:prstDash val="solid"/>
              <a:round/>
              <a:headEnd len="med" w="med" type="none"/>
              <a:tailEnd len="med" w="med" type="none"/>
            </a:ln>
          </p:spPr>
        </p:cxnSp>
        <p:cxnSp>
          <p:nvCxnSpPr>
            <p:cNvPr id="749" name="Google Shape;749;p39"/>
            <p:cNvCxnSpPr/>
            <p:nvPr/>
          </p:nvCxnSpPr>
          <p:spPr>
            <a:xfrm>
              <a:off x="6865500" y="1249450"/>
              <a:ext cx="0" cy="3277800"/>
            </a:xfrm>
            <a:prstGeom prst="straightConnector1">
              <a:avLst/>
            </a:prstGeom>
            <a:noFill/>
            <a:ln cap="flat" cmpd="sng" w="19050">
              <a:solidFill>
                <a:srgbClr val="0F0E10"/>
              </a:solidFill>
              <a:prstDash val="solid"/>
              <a:round/>
              <a:headEnd len="med" w="med" type="none"/>
              <a:tailEnd len="med" w="med" type="none"/>
            </a:ln>
          </p:spPr>
        </p:cxnSp>
        <p:cxnSp>
          <p:nvCxnSpPr>
            <p:cNvPr id="750" name="Google Shape;750;p39"/>
            <p:cNvCxnSpPr/>
            <p:nvPr/>
          </p:nvCxnSpPr>
          <p:spPr>
            <a:xfrm>
              <a:off x="7634100" y="1249450"/>
              <a:ext cx="0" cy="3277800"/>
            </a:xfrm>
            <a:prstGeom prst="straightConnector1">
              <a:avLst/>
            </a:prstGeom>
            <a:noFill/>
            <a:ln cap="flat" cmpd="sng" w="19050">
              <a:solidFill>
                <a:srgbClr val="0F0E10"/>
              </a:solidFill>
              <a:prstDash val="solid"/>
              <a:round/>
              <a:headEnd len="med" w="med" type="none"/>
              <a:tailEnd len="med" w="med" type="none"/>
            </a:ln>
          </p:spPr>
        </p:cxnSp>
        <p:cxnSp>
          <p:nvCxnSpPr>
            <p:cNvPr id="751" name="Google Shape;751;p39"/>
            <p:cNvCxnSpPr/>
            <p:nvPr/>
          </p:nvCxnSpPr>
          <p:spPr>
            <a:xfrm>
              <a:off x="722775" y="1899395"/>
              <a:ext cx="7709700" cy="0"/>
            </a:xfrm>
            <a:prstGeom prst="straightConnector1">
              <a:avLst/>
            </a:prstGeom>
            <a:noFill/>
            <a:ln cap="flat" cmpd="sng" w="19050">
              <a:solidFill>
                <a:srgbClr val="0F0E10"/>
              </a:solidFill>
              <a:prstDash val="solid"/>
              <a:round/>
              <a:headEnd len="med" w="med" type="none"/>
              <a:tailEnd len="med" w="med" type="none"/>
            </a:ln>
          </p:spPr>
        </p:cxnSp>
        <p:cxnSp>
          <p:nvCxnSpPr>
            <p:cNvPr id="752" name="Google Shape;752;p39"/>
            <p:cNvCxnSpPr/>
            <p:nvPr/>
          </p:nvCxnSpPr>
          <p:spPr>
            <a:xfrm>
              <a:off x="722775" y="2554940"/>
              <a:ext cx="7709700" cy="0"/>
            </a:xfrm>
            <a:prstGeom prst="straightConnector1">
              <a:avLst/>
            </a:prstGeom>
            <a:noFill/>
            <a:ln cap="flat" cmpd="sng" w="19050">
              <a:solidFill>
                <a:srgbClr val="0F0E10"/>
              </a:solidFill>
              <a:prstDash val="solid"/>
              <a:round/>
              <a:headEnd len="med" w="med" type="none"/>
              <a:tailEnd len="med" w="med" type="none"/>
            </a:ln>
          </p:spPr>
        </p:cxnSp>
        <p:cxnSp>
          <p:nvCxnSpPr>
            <p:cNvPr id="753" name="Google Shape;753;p39"/>
            <p:cNvCxnSpPr/>
            <p:nvPr/>
          </p:nvCxnSpPr>
          <p:spPr>
            <a:xfrm>
              <a:off x="722775" y="3210485"/>
              <a:ext cx="7709700" cy="0"/>
            </a:xfrm>
            <a:prstGeom prst="straightConnector1">
              <a:avLst/>
            </a:prstGeom>
            <a:noFill/>
            <a:ln cap="flat" cmpd="sng" w="19050">
              <a:solidFill>
                <a:srgbClr val="0F0E10"/>
              </a:solidFill>
              <a:prstDash val="solid"/>
              <a:round/>
              <a:headEnd len="med" w="med" type="none"/>
              <a:tailEnd len="med" w="med" type="none"/>
            </a:ln>
          </p:spPr>
        </p:cxnSp>
        <p:cxnSp>
          <p:nvCxnSpPr>
            <p:cNvPr id="754" name="Google Shape;754;p39"/>
            <p:cNvCxnSpPr/>
            <p:nvPr/>
          </p:nvCxnSpPr>
          <p:spPr>
            <a:xfrm>
              <a:off x="722775" y="3866030"/>
              <a:ext cx="7709700" cy="0"/>
            </a:xfrm>
            <a:prstGeom prst="straightConnector1">
              <a:avLst/>
            </a:prstGeom>
            <a:noFill/>
            <a:ln cap="flat" cmpd="sng" w="19050">
              <a:solidFill>
                <a:srgbClr val="0F0E10"/>
              </a:solidFill>
              <a:prstDash val="solid"/>
              <a:round/>
              <a:headEnd len="med" w="med" type="none"/>
              <a:tailEnd len="med" w="med" type="none"/>
            </a:ln>
          </p:spPr>
        </p:cxnSp>
      </p:grpSp>
      <p:grpSp>
        <p:nvGrpSpPr>
          <p:cNvPr id="755" name="Google Shape;755;p39"/>
          <p:cNvGrpSpPr/>
          <p:nvPr/>
        </p:nvGrpSpPr>
        <p:grpSpPr>
          <a:xfrm>
            <a:off x="82209" y="189909"/>
            <a:ext cx="8915666" cy="4975271"/>
            <a:chOff x="82209" y="189909"/>
            <a:chExt cx="8915666" cy="4975271"/>
          </a:xfrm>
        </p:grpSpPr>
        <p:pic>
          <p:nvPicPr>
            <p:cNvPr id="756" name="Google Shape;756;p39"/>
            <p:cNvPicPr preferRelativeResize="0"/>
            <p:nvPr/>
          </p:nvPicPr>
          <p:blipFill rotWithShape="1">
            <a:blip r:embed="rId3">
              <a:alphaModFix amt="75000"/>
            </a:blip>
            <a:srcRect b="11767" l="22606" r="0" t="10815"/>
            <a:stretch/>
          </p:blipFill>
          <p:spPr>
            <a:xfrm flipH="1" rot="5166353">
              <a:off x="8389258" y="4361307"/>
              <a:ext cx="576910" cy="602537"/>
            </a:xfrm>
            <a:prstGeom prst="rect">
              <a:avLst/>
            </a:prstGeom>
            <a:noFill/>
            <a:ln>
              <a:noFill/>
            </a:ln>
          </p:spPr>
        </p:pic>
        <p:pic>
          <p:nvPicPr>
            <p:cNvPr id="757" name="Google Shape;757;p39"/>
            <p:cNvPicPr preferRelativeResize="0"/>
            <p:nvPr/>
          </p:nvPicPr>
          <p:blipFill>
            <a:blip r:embed="rId4">
              <a:alphaModFix amt="75000"/>
            </a:blip>
            <a:stretch>
              <a:fillRect/>
            </a:stretch>
          </p:blipFill>
          <p:spPr>
            <a:xfrm flipH="1" rot="7693813">
              <a:off x="4192244" y="4685009"/>
              <a:ext cx="362637" cy="378753"/>
            </a:xfrm>
            <a:prstGeom prst="rect">
              <a:avLst/>
            </a:prstGeom>
            <a:noFill/>
            <a:ln>
              <a:noFill/>
            </a:ln>
          </p:spPr>
        </p:pic>
        <p:pic>
          <p:nvPicPr>
            <p:cNvPr id="758" name="Google Shape;758;p39"/>
            <p:cNvPicPr preferRelativeResize="0"/>
            <p:nvPr/>
          </p:nvPicPr>
          <p:blipFill>
            <a:blip r:embed="rId5">
              <a:alphaModFix amt="75000"/>
            </a:blip>
            <a:stretch>
              <a:fillRect/>
            </a:stretch>
          </p:blipFill>
          <p:spPr>
            <a:xfrm>
              <a:off x="7038890" y="189909"/>
              <a:ext cx="739225" cy="739225"/>
            </a:xfrm>
            <a:prstGeom prst="rect">
              <a:avLst/>
            </a:prstGeom>
            <a:noFill/>
            <a:ln>
              <a:noFill/>
            </a:ln>
          </p:spPr>
        </p:pic>
        <p:pic>
          <p:nvPicPr>
            <p:cNvPr id="759" name="Google Shape;759;p39"/>
            <p:cNvPicPr preferRelativeResize="0"/>
            <p:nvPr/>
          </p:nvPicPr>
          <p:blipFill>
            <a:blip r:embed="rId6">
              <a:alphaModFix amt="75000"/>
            </a:blip>
            <a:stretch>
              <a:fillRect/>
            </a:stretch>
          </p:blipFill>
          <p:spPr>
            <a:xfrm>
              <a:off x="435830" y="517325"/>
              <a:ext cx="425213" cy="400200"/>
            </a:xfrm>
            <a:prstGeom prst="rect">
              <a:avLst/>
            </a:prstGeom>
            <a:noFill/>
            <a:ln>
              <a:noFill/>
            </a:ln>
          </p:spPr>
        </p:pic>
        <p:pic>
          <p:nvPicPr>
            <p:cNvPr id="760" name="Google Shape;760;p39"/>
            <p:cNvPicPr preferRelativeResize="0"/>
            <p:nvPr/>
          </p:nvPicPr>
          <p:blipFill>
            <a:blip r:embed="rId7">
              <a:alphaModFix amt="75000"/>
            </a:blip>
            <a:stretch>
              <a:fillRect/>
            </a:stretch>
          </p:blipFill>
          <p:spPr>
            <a:xfrm>
              <a:off x="1578562" y="266581"/>
              <a:ext cx="647700" cy="596910"/>
            </a:xfrm>
            <a:prstGeom prst="rect">
              <a:avLst/>
            </a:prstGeom>
            <a:noFill/>
            <a:ln>
              <a:noFill/>
            </a:ln>
          </p:spPr>
        </p:pic>
        <p:pic>
          <p:nvPicPr>
            <p:cNvPr id="761" name="Google Shape;761;p39"/>
            <p:cNvPicPr preferRelativeResize="0"/>
            <p:nvPr/>
          </p:nvPicPr>
          <p:blipFill>
            <a:blip r:embed="rId8">
              <a:alphaModFix amt="75000"/>
            </a:blip>
            <a:stretch>
              <a:fillRect/>
            </a:stretch>
          </p:blipFill>
          <p:spPr>
            <a:xfrm>
              <a:off x="8382183" y="634223"/>
              <a:ext cx="301000" cy="283300"/>
            </a:xfrm>
            <a:prstGeom prst="rect">
              <a:avLst/>
            </a:prstGeom>
            <a:noFill/>
            <a:ln>
              <a:noFill/>
            </a:ln>
          </p:spPr>
        </p:pic>
        <p:pic>
          <p:nvPicPr>
            <p:cNvPr id="762" name="Google Shape;762;p39"/>
            <p:cNvPicPr preferRelativeResize="0"/>
            <p:nvPr/>
          </p:nvPicPr>
          <p:blipFill>
            <a:blip r:embed="rId9">
              <a:alphaModFix amt="75000"/>
            </a:blip>
            <a:stretch>
              <a:fillRect/>
            </a:stretch>
          </p:blipFill>
          <p:spPr>
            <a:xfrm rot="-819840">
              <a:off x="167206" y="4318788"/>
              <a:ext cx="579730" cy="78908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40"/>
          <p:cNvSpPr txBox="1"/>
          <p:nvPr/>
        </p:nvSpPr>
        <p:spPr>
          <a:xfrm>
            <a:off x="1882650" y="670216"/>
            <a:ext cx="5378700" cy="4734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100">
                <a:solidFill>
                  <a:srgbClr val="E58E74"/>
                </a:solidFill>
                <a:latin typeface="Boogaloo"/>
                <a:ea typeface="Boogaloo"/>
                <a:cs typeface="Boogaloo"/>
                <a:sym typeface="Boogaloo"/>
              </a:rPr>
              <a:t>The Map May Be Useful</a:t>
            </a:r>
            <a:endParaRPr sz="4100">
              <a:solidFill>
                <a:srgbClr val="E58E74"/>
              </a:solidFill>
              <a:latin typeface="Boogaloo"/>
              <a:ea typeface="Boogaloo"/>
              <a:cs typeface="Boogaloo"/>
              <a:sym typeface="Boogaloo"/>
            </a:endParaRPr>
          </a:p>
        </p:txBody>
      </p:sp>
      <p:grpSp>
        <p:nvGrpSpPr>
          <p:cNvPr id="768" name="Google Shape;768;p40"/>
          <p:cNvGrpSpPr/>
          <p:nvPr/>
        </p:nvGrpSpPr>
        <p:grpSpPr>
          <a:xfrm>
            <a:off x="517772" y="1611525"/>
            <a:ext cx="1512600" cy="742118"/>
            <a:chOff x="517772" y="1611525"/>
            <a:chExt cx="1512600" cy="742118"/>
          </a:xfrm>
        </p:grpSpPr>
        <p:sp>
          <p:nvSpPr>
            <p:cNvPr id="769" name="Google Shape;769;p40"/>
            <p:cNvSpPr txBox="1"/>
            <p:nvPr/>
          </p:nvSpPr>
          <p:spPr>
            <a:xfrm>
              <a:off x="517772" y="1611525"/>
              <a:ext cx="1512600" cy="3003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600">
                  <a:solidFill>
                    <a:srgbClr val="A6CE93"/>
                  </a:solidFill>
                  <a:latin typeface="Boogaloo"/>
                  <a:ea typeface="Boogaloo"/>
                  <a:cs typeface="Boogaloo"/>
                  <a:sym typeface="Boogaloo"/>
                </a:rPr>
                <a:t>Fringilla</a:t>
              </a:r>
              <a:endParaRPr sz="2600">
                <a:solidFill>
                  <a:srgbClr val="A6CE93"/>
                </a:solidFill>
                <a:latin typeface="Boogaloo"/>
                <a:ea typeface="Boogaloo"/>
                <a:cs typeface="Boogaloo"/>
                <a:sym typeface="Boogaloo"/>
              </a:endParaRPr>
            </a:p>
          </p:txBody>
        </p:sp>
        <p:sp>
          <p:nvSpPr>
            <p:cNvPr id="770" name="Google Shape;770;p40"/>
            <p:cNvSpPr txBox="1"/>
            <p:nvPr/>
          </p:nvSpPr>
          <p:spPr>
            <a:xfrm>
              <a:off x="517772" y="2014943"/>
              <a:ext cx="1512600" cy="338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Ut efficitur purus quis</a:t>
              </a:r>
              <a:endParaRPr sz="11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dignissim porttitor.</a:t>
              </a:r>
              <a:endParaRPr sz="1100">
                <a:solidFill>
                  <a:srgbClr val="15183B"/>
                </a:solidFill>
                <a:latin typeface="PT Sans Narrow"/>
                <a:ea typeface="PT Sans Narrow"/>
                <a:cs typeface="PT Sans Narrow"/>
                <a:sym typeface="PT Sans Narrow"/>
              </a:endParaRPr>
            </a:p>
          </p:txBody>
        </p:sp>
      </p:grpSp>
      <p:grpSp>
        <p:nvGrpSpPr>
          <p:cNvPr id="771" name="Google Shape;771;p40"/>
          <p:cNvGrpSpPr/>
          <p:nvPr/>
        </p:nvGrpSpPr>
        <p:grpSpPr>
          <a:xfrm>
            <a:off x="658966" y="3415675"/>
            <a:ext cx="1512600" cy="742118"/>
            <a:chOff x="517772" y="1611525"/>
            <a:chExt cx="1512600" cy="742118"/>
          </a:xfrm>
        </p:grpSpPr>
        <p:sp>
          <p:nvSpPr>
            <p:cNvPr id="772" name="Google Shape;772;p40"/>
            <p:cNvSpPr txBox="1"/>
            <p:nvPr/>
          </p:nvSpPr>
          <p:spPr>
            <a:xfrm>
              <a:off x="517772" y="1611525"/>
              <a:ext cx="1512600" cy="3003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600">
                  <a:solidFill>
                    <a:srgbClr val="E58E74"/>
                  </a:solidFill>
                  <a:latin typeface="Boogaloo"/>
                  <a:ea typeface="Boogaloo"/>
                  <a:cs typeface="Boogaloo"/>
                  <a:sym typeface="Boogaloo"/>
                </a:rPr>
                <a:t>Faucibus</a:t>
              </a:r>
              <a:endParaRPr sz="2600">
                <a:solidFill>
                  <a:srgbClr val="E58E74"/>
                </a:solidFill>
                <a:latin typeface="Boogaloo"/>
                <a:ea typeface="Boogaloo"/>
                <a:cs typeface="Boogaloo"/>
                <a:sym typeface="Boogaloo"/>
              </a:endParaRPr>
            </a:p>
          </p:txBody>
        </p:sp>
        <p:sp>
          <p:nvSpPr>
            <p:cNvPr id="773" name="Google Shape;773;p40"/>
            <p:cNvSpPr txBox="1"/>
            <p:nvPr/>
          </p:nvSpPr>
          <p:spPr>
            <a:xfrm>
              <a:off x="517772" y="2014943"/>
              <a:ext cx="1512600" cy="338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Quisque non libero egestas, </a:t>
              </a:r>
              <a:endParaRPr sz="11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vulputate justo at, mollis mi.</a:t>
              </a:r>
              <a:endParaRPr sz="1100">
                <a:solidFill>
                  <a:srgbClr val="15183B"/>
                </a:solidFill>
                <a:latin typeface="PT Sans Narrow"/>
                <a:ea typeface="PT Sans Narrow"/>
                <a:cs typeface="PT Sans Narrow"/>
                <a:sym typeface="PT Sans Narrow"/>
              </a:endParaRPr>
            </a:p>
          </p:txBody>
        </p:sp>
      </p:grpSp>
      <p:grpSp>
        <p:nvGrpSpPr>
          <p:cNvPr id="774" name="Google Shape;774;p40"/>
          <p:cNvGrpSpPr/>
          <p:nvPr/>
        </p:nvGrpSpPr>
        <p:grpSpPr>
          <a:xfrm>
            <a:off x="7114674" y="3415675"/>
            <a:ext cx="1512600" cy="742118"/>
            <a:chOff x="517772" y="1611525"/>
            <a:chExt cx="1512600" cy="742118"/>
          </a:xfrm>
        </p:grpSpPr>
        <p:sp>
          <p:nvSpPr>
            <p:cNvPr id="775" name="Google Shape;775;p40"/>
            <p:cNvSpPr txBox="1"/>
            <p:nvPr/>
          </p:nvSpPr>
          <p:spPr>
            <a:xfrm>
              <a:off x="517772" y="1611525"/>
              <a:ext cx="1512600" cy="3003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600">
                  <a:solidFill>
                    <a:srgbClr val="65A6B8"/>
                  </a:solidFill>
                  <a:latin typeface="Boogaloo"/>
                  <a:ea typeface="Boogaloo"/>
                  <a:cs typeface="Boogaloo"/>
                  <a:sym typeface="Boogaloo"/>
                </a:rPr>
                <a:t>Maecenas</a:t>
              </a:r>
              <a:endParaRPr sz="2600">
                <a:solidFill>
                  <a:srgbClr val="65A6B8"/>
                </a:solidFill>
                <a:latin typeface="Boogaloo"/>
                <a:ea typeface="Boogaloo"/>
                <a:cs typeface="Boogaloo"/>
                <a:sym typeface="Boogaloo"/>
              </a:endParaRPr>
            </a:p>
          </p:txBody>
        </p:sp>
        <p:sp>
          <p:nvSpPr>
            <p:cNvPr id="776" name="Google Shape;776;p40"/>
            <p:cNvSpPr txBox="1"/>
            <p:nvPr/>
          </p:nvSpPr>
          <p:spPr>
            <a:xfrm>
              <a:off x="517772" y="2014943"/>
              <a:ext cx="1512600" cy="338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Nam viverra tortor id </a:t>
              </a:r>
              <a:endParaRPr sz="11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rutrum scelerisque. </a:t>
              </a:r>
              <a:endParaRPr sz="1100">
                <a:solidFill>
                  <a:srgbClr val="15183B"/>
                </a:solidFill>
                <a:latin typeface="PT Sans Narrow"/>
                <a:ea typeface="PT Sans Narrow"/>
                <a:cs typeface="PT Sans Narrow"/>
                <a:sym typeface="PT Sans Narrow"/>
              </a:endParaRPr>
            </a:p>
          </p:txBody>
        </p:sp>
      </p:grpSp>
      <p:grpSp>
        <p:nvGrpSpPr>
          <p:cNvPr id="777" name="Google Shape;777;p40"/>
          <p:cNvGrpSpPr/>
          <p:nvPr/>
        </p:nvGrpSpPr>
        <p:grpSpPr>
          <a:xfrm>
            <a:off x="7027268" y="1611525"/>
            <a:ext cx="1512600" cy="742118"/>
            <a:chOff x="517772" y="1611525"/>
            <a:chExt cx="1512600" cy="742118"/>
          </a:xfrm>
        </p:grpSpPr>
        <p:sp>
          <p:nvSpPr>
            <p:cNvPr id="778" name="Google Shape;778;p40"/>
            <p:cNvSpPr txBox="1"/>
            <p:nvPr/>
          </p:nvSpPr>
          <p:spPr>
            <a:xfrm>
              <a:off x="517772" y="1611525"/>
              <a:ext cx="1512600" cy="3003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2600">
                  <a:solidFill>
                    <a:srgbClr val="FBBD7E"/>
                  </a:solidFill>
                  <a:latin typeface="Boogaloo"/>
                  <a:ea typeface="Boogaloo"/>
                  <a:cs typeface="Boogaloo"/>
                  <a:sym typeface="Boogaloo"/>
                </a:rPr>
                <a:t>Tincidunt</a:t>
              </a:r>
              <a:endParaRPr sz="2600">
                <a:solidFill>
                  <a:srgbClr val="FBBD7E"/>
                </a:solidFill>
                <a:latin typeface="Boogaloo"/>
                <a:ea typeface="Boogaloo"/>
                <a:cs typeface="Boogaloo"/>
                <a:sym typeface="Boogaloo"/>
              </a:endParaRPr>
            </a:p>
          </p:txBody>
        </p:sp>
        <p:sp>
          <p:nvSpPr>
            <p:cNvPr id="779" name="Google Shape;779;p40"/>
            <p:cNvSpPr txBox="1"/>
            <p:nvPr/>
          </p:nvSpPr>
          <p:spPr>
            <a:xfrm>
              <a:off x="517772" y="2014943"/>
              <a:ext cx="1512600" cy="3387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Aenean ut lorem ut quam </a:t>
              </a:r>
              <a:endParaRPr sz="11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faucibus semper.</a:t>
              </a:r>
              <a:endParaRPr sz="1100">
                <a:solidFill>
                  <a:srgbClr val="15183B"/>
                </a:solidFill>
                <a:latin typeface="PT Sans Narrow"/>
                <a:ea typeface="PT Sans Narrow"/>
                <a:cs typeface="PT Sans Narrow"/>
                <a:sym typeface="PT Sans Narrow"/>
              </a:endParaRPr>
            </a:p>
          </p:txBody>
        </p:sp>
      </p:grpSp>
      <p:grpSp>
        <p:nvGrpSpPr>
          <p:cNvPr id="780" name="Google Shape;780;p40"/>
          <p:cNvGrpSpPr/>
          <p:nvPr/>
        </p:nvGrpSpPr>
        <p:grpSpPr>
          <a:xfrm>
            <a:off x="316036" y="453026"/>
            <a:ext cx="8535253" cy="4475425"/>
            <a:chOff x="316036" y="453026"/>
            <a:chExt cx="8535253" cy="4475425"/>
          </a:xfrm>
        </p:grpSpPr>
        <p:pic>
          <p:nvPicPr>
            <p:cNvPr id="781" name="Google Shape;781;p40"/>
            <p:cNvPicPr preferRelativeResize="0"/>
            <p:nvPr/>
          </p:nvPicPr>
          <p:blipFill rotWithShape="1">
            <a:blip r:embed="rId3">
              <a:alphaModFix amt="75000"/>
            </a:blip>
            <a:srcRect b="12859" l="21382" r="5984" t="17063"/>
            <a:stretch/>
          </p:blipFill>
          <p:spPr>
            <a:xfrm rot="-5400000">
              <a:off x="7820635" y="450938"/>
              <a:ext cx="562875" cy="567050"/>
            </a:xfrm>
            <a:prstGeom prst="rect">
              <a:avLst/>
            </a:prstGeom>
            <a:noFill/>
            <a:ln>
              <a:noFill/>
            </a:ln>
          </p:spPr>
        </p:pic>
        <p:pic>
          <p:nvPicPr>
            <p:cNvPr id="782" name="Google Shape;782;p40"/>
            <p:cNvPicPr preferRelativeResize="0"/>
            <p:nvPr/>
          </p:nvPicPr>
          <p:blipFill>
            <a:blip r:embed="rId4">
              <a:alphaModFix amt="75000"/>
            </a:blip>
            <a:stretch>
              <a:fillRect/>
            </a:stretch>
          </p:blipFill>
          <p:spPr>
            <a:xfrm rot="-4016737">
              <a:off x="8310373" y="2655797"/>
              <a:ext cx="459832" cy="480281"/>
            </a:xfrm>
            <a:prstGeom prst="rect">
              <a:avLst/>
            </a:prstGeom>
            <a:noFill/>
            <a:ln>
              <a:noFill/>
            </a:ln>
          </p:spPr>
        </p:pic>
        <p:pic>
          <p:nvPicPr>
            <p:cNvPr id="783" name="Google Shape;783;p40"/>
            <p:cNvPicPr preferRelativeResize="0"/>
            <p:nvPr/>
          </p:nvPicPr>
          <p:blipFill>
            <a:blip r:embed="rId5">
              <a:alphaModFix amt="75000"/>
            </a:blip>
            <a:stretch>
              <a:fillRect/>
            </a:stretch>
          </p:blipFill>
          <p:spPr>
            <a:xfrm>
              <a:off x="797083" y="501818"/>
              <a:ext cx="613650" cy="565525"/>
            </a:xfrm>
            <a:prstGeom prst="rect">
              <a:avLst/>
            </a:prstGeom>
            <a:noFill/>
            <a:ln>
              <a:noFill/>
            </a:ln>
          </p:spPr>
        </p:pic>
        <p:pic>
          <p:nvPicPr>
            <p:cNvPr id="784" name="Google Shape;784;p40"/>
            <p:cNvPicPr preferRelativeResize="0"/>
            <p:nvPr/>
          </p:nvPicPr>
          <p:blipFill>
            <a:blip r:embed="rId6">
              <a:alphaModFix amt="75000"/>
            </a:blip>
            <a:stretch>
              <a:fillRect/>
            </a:stretch>
          </p:blipFill>
          <p:spPr>
            <a:xfrm>
              <a:off x="316036" y="2669338"/>
              <a:ext cx="473262" cy="445412"/>
            </a:xfrm>
            <a:prstGeom prst="rect">
              <a:avLst/>
            </a:prstGeom>
            <a:noFill/>
            <a:ln>
              <a:noFill/>
            </a:ln>
          </p:spPr>
        </p:pic>
        <p:pic>
          <p:nvPicPr>
            <p:cNvPr id="785" name="Google Shape;785;p40"/>
            <p:cNvPicPr preferRelativeResize="0"/>
            <p:nvPr/>
          </p:nvPicPr>
          <p:blipFill>
            <a:blip r:embed="rId7">
              <a:alphaModFix amt="75000"/>
            </a:blip>
            <a:stretch>
              <a:fillRect/>
            </a:stretch>
          </p:blipFill>
          <p:spPr>
            <a:xfrm>
              <a:off x="4176937" y="4585926"/>
              <a:ext cx="327925" cy="342525"/>
            </a:xfrm>
            <a:prstGeom prst="rect">
              <a:avLst/>
            </a:prstGeom>
            <a:noFill/>
            <a:ln>
              <a:noFill/>
            </a:ln>
          </p:spPr>
        </p:pic>
        <p:pic>
          <p:nvPicPr>
            <p:cNvPr id="786" name="Google Shape;786;p40"/>
            <p:cNvPicPr preferRelativeResize="0"/>
            <p:nvPr/>
          </p:nvPicPr>
          <p:blipFill>
            <a:blip r:embed="rId8">
              <a:alphaModFix amt="75000"/>
            </a:blip>
            <a:stretch>
              <a:fillRect/>
            </a:stretch>
          </p:blipFill>
          <p:spPr>
            <a:xfrm>
              <a:off x="1222079" y="4530175"/>
              <a:ext cx="234850" cy="221025"/>
            </a:xfrm>
            <a:prstGeom prst="rect">
              <a:avLst/>
            </a:prstGeom>
            <a:noFill/>
            <a:ln>
              <a:noFill/>
            </a:ln>
          </p:spPr>
        </p:pic>
        <p:pic>
          <p:nvPicPr>
            <p:cNvPr id="787" name="Google Shape;787;p40"/>
            <p:cNvPicPr preferRelativeResize="0"/>
            <p:nvPr/>
          </p:nvPicPr>
          <p:blipFill>
            <a:blip r:embed="rId6">
              <a:alphaModFix amt="75000"/>
            </a:blip>
            <a:stretch>
              <a:fillRect/>
            </a:stretch>
          </p:blipFill>
          <p:spPr>
            <a:xfrm>
              <a:off x="6740521" y="4453525"/>
              <a:ext cx="423675" cy="398725"/>
            </a:xfrm>
            <a:prstGeom prst="rect">
              <a:avLst/>
            </a:prstGeom>
            <a:noFill/>
            <a:ln>
              <a:noFill/>
            </a:ln>
          </p:spPr>
        </p:pic>
      </p:grpSp>
      <p:grpSp>
        <p:nvGrpSpPr>
          <p:cNvPr id="788" name="Google Shape;788;p40"/>
          <p:cNvGrpSpPr/>
          <p:nvPr/>
        </p:nvGrpSpPr>
        <p:grpSpPr>
          <a:xfrm>
            <a:off x="2056000" y="1419455"/>
            <a:ext cx="5025552" cy="2962150"/>
            <a:chOff x="2056000" y="1419455"/>
            <a:chExt cx="5025552" cy="2962150"/>
          </a:xfrm>
        </p:grpSpPr>
        <p:pic>
          <p:nvPicPr>
            <p:cNvPr id="789" name="Google Shape;789;p40"/>
            <p:cNvPicPr preferRelativeResize="0"/>
            <p:nvPr/>
          </p:nvPicPr>
          <p:blipFill>
            <a:blip r:embed="rId9">
              <a:alphaModFix/>
            </a:blip>
            <a:stretch>
              <a:fillRect/>
            </a:stretch>
          </p:blipFill>
          <p:spPr>
            <a:xfrm>
              <a:off x="2056000" y="1419455"/>
              <a:ext cx="5025552" cy="2962150"/>
            </a:xfrm>
            <a:prstGeom prst="rect">
              <a:avLst/>
            </a:prstGeom>
            <a:noFill/>
            <a:ln>
              <a:noFill/>
            </a:ln>
          </p:spPr>
        </p:pic>
        <p:grpSp>
          <p:nvGrpSpPr>
            <p:cNvPr id="790" name="Google Shape;790;p40"/>
            <p:cNvGrpSpPr/>
            <p:nvPr/>
          </p:nvGrpSpPr>
          <p:grpSpPr>
            <a:xfrm>
              <a:off x="2641075" y="2079350"/>
              <a:ext cx="96000" cy="96000"/>
              <a:chOff x="2641075" y="2079350"/>
              <a:chExt cx="96000" cy="96000"/>
            </a:xfrm>
          </p:grpSpPr>
          <p:sp>
            <p:nvSpPr>
              <p:cNvPr id="791" name="Google Shape;791;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2" name="Google Shape;792;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93" name="Google Shape;793;p40"/>
            <p:cNvGrpSpPr/>
            <p:nvPr/>
          </p:nvGrpSpPr>
          <p:grpSpPr>
            <a:xfrm>
              <a:off x="2986475" y="2379400"/>
              <a:ext cx="96000" cy="96000"/>
              <a:chOff x="2641075" y="2079350"/>
              <a:chExt cx="96000" cy="96000"/>
            </a:xfrm>
          </p:grpSpPr>
          <p:sp>
            <p:nvSpPr>
              <p:cNvPr id="794" name="Google Shape;794;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5" name="Google Shape;795;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96" name="Google Shape;796;p40"/>
            <p:cNvGrpSpPr/>
            <p:nvPr/>
          </p:nvGrpSpPr>
          <p:grpSpPr>
            <a:xfrm>
              <a:off x="2963825" y="2056675"/>
              <a:ext cx="96000" cy="96000"/>
              <a:chOff x="2641075" y="2079350"/>
              <a:chExt cx="96000" cy="96000"/>
            </a:xfrm>
          </p:grpSpPr>
          <p:sp>
            <p:nvSpPr>
              <p:cNvPr id="797" name="Google Shape;797;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8" name="Google Shape;798;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99" name="Google Shape;799;p40"/>
            <p:cNvGrpSpPr/>
            <p:nvPr/>
          </p:nvGrpSpPr>
          <p:grpSpPr>
            <a:xfrm>
              <a:off x="2942900" y="2613175"/>
              <a:ext cx="96000" cy="96000"/>
              <a:chOff x="2641075" y="2079350"/>
              <a:chExt cx="96000" cy="96000"/>
            </a:xfrm>
          </p:grpSpPr>
          <p:sp>
            <p:nvSpPr>
              <p:cNvPr id="800" name="Google Shape;800;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1" name="Google Shape;801;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02" name="Google Shape;802;p40"/>
            <p:cNvGrpSpPr/>
            <p:nvPr/>
          </p:nvGrpSpPr>
          <p:grpSpPr>
            <a:xfrm>
              <a:off x="2813775" y="2222825"/>
              <a:ext cx="96000" cy="96000"/>
              <a:chOff x="2641075" y="2079350"/>
              <a:chExt cx="96000" cy="96000"/>
            </a:xfrm>
          </p:grpSpPr>
          <p:sp>
            <p:nvSpPr>
              <p:cNvPr id="803" name="Google Shape;803;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4" name="Google Shape;804;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05" name="Google Shape;805;p40"/>
            <p:cNvGrpSpPr/>
            <p:nvPr/>
          </p:nvGrpSpPr>
          <p:grpSpPr>
            <a:xfrm>
              <a:off x="3865700" y="1784525"/>
              <a:ext cx="96000" cy="96000"/>
              <a:chOff x="2641075" y="2079350"/>
              <a:chExt cx="96000" cy="96000"/>
            </a:xfrm>
          </p:grpSpPr>
          <p:sp>
            <p:nvSpPr>
              <p:cNvPr id="806" name="Google Shape;806;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7" name="Google Shape;807;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08" name="Google Shape;808;p40"/>
            <p:cNvGrpSpPr/>
            <p:nvPr/>
          </p:nvGrpSpPr>
          <p:grpSpPr>
            <a:xfrm>
              <a:off x="5554375" y="2416025"/>
              <a:ext cx="96000" cy="96000"/>
              <a:chOff x="2641075" y="2079350"/>
              <a:chExt cx="96000" cy="96000"/>
            </a:xfrm>
          </p:grpSpPr>
          <p:sp>
            <p:nvSpPr>
              <p:cNvPr id="809" name="Google Shape;809;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0" name="Google Shape;810;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11" name="Google Shape;811;p40"/>
            <p:cNvGrpSpPr/>
            <p:nvPr/>
          </p:nvGrpSpPr>
          <p:grpSpPr>
            <a:xfrm>
              <a:off x="4669900" y="2942875"/>
              <a:ext cx="96000" cy="96000"/>
              <a:chOff x="2641075" y="2079350"/>
              <a:chExt cx="96000" cy="96000"/>
            </a:xfrm>
          </p:grpSpPr>
          <p:sp>
            <p:nvSpPr>
              <p:cNvPr id="812" name="Google Shape;812;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3" name="Google Shape;813;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14" name="Google Shape;814;p40"/>
            <p:cNvGrpSpPr/>
            <p:nvPr/>
          </p:nvGrpSpPr>
          <p:grpSpPr>
            <a:xfrm>
              <a:off x="4366375" y="3012650"/>
              <a:ext cx="96000" cy="96000"/>
              <a:chOff x="2641075" y="2079350"/>
              <a:chExt cx="96000" cy="96000"/>
            </a:xfrm>
          </p:grpSpPr>
          <p:sp>
            <p:nvSpPr>
              <p:cNvPr id="815" name="Google Shape;815;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6" name="Google Shape;816;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17" name="Google Shape;817;p40"/>
            <p:cNvGrpSpPr/>
            <p:nvPr/>
          </p:nvGrpSpPr>
          <p:grpSpPr>
            <a:xfrm>
              <a:off x="4868850" y="2246825"/>
              <a:ext cx="96000" cy="96000"/>
              <a:chOff x="2641075" y="2079350"/>
              <a:chExt cx="96000" cy="96000"/>
            </a:xfrm>
          </p:grpSpPr>
          <p:sp>
            <p:nvSpPr>
              <p:cNvPr id="818" name="Google Shape;818;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9" name="Google Shape;819;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20" name="Google Shape;820;p40"/>
            <p:cNvGrpSpPr/>
            <p:nvPr/>
          </p:nvGrpSpPr>
          <p:grpSpPr>
            <a:xfrm>
              <a:off x="5250900" y="2662025"/>
              <a:ext cx="96000" cy="96000"/>
              <a:chOff x="2641075" y="2079350"/>
              <a:chExt cx="96000" cy="96000"/>
            </a:xfrm>
          </p:grpSpPr>
          <p:sp>
            <p:nvSpPr>
              <p:cNvPr id="821" name="Google Shape;821;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2" name="Google Shape;822;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23" name="Google Shape;823;p40"/>
            <p:cNvGrpSpPr/>
            <p:nvPr/>
          </p:nvGrpSpPr>
          <p:grpSpPr>
            <a:xfrm>
              <a:off x="5488150" y="2670750"/>
              <a:ext cx="96000" cy="96000"/>
              <a:chOff x="2641075" y="2079350"/>
              <a:chExt cx="96000" cy="96000"/>
            </a:xfrm>
          </p:grpSpPr>
          <p:sp>
            <p:nvSpPr>
              <p:cNvPr id="824" name="Google Shape;824;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5" name="Google Shape;825;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26" name="Google Shape;826;p40"/>
            <p:cNvGrpSpPr/>
            <p:nvPr/>
          </p:nvGrpSpPr>
          <p:grpSpPr>
            <a:xfrm>
              <a:off x="5967900" y="2166575"/>
              <a:ext cx="96000" cy="96000"/>
              <a:chOff x="2641075" y="2079350"/>
              <a:chExt cx="96000" cy="96000"/>
            </a:xfrm>
          </p:grpSpPr>
          <p:sp>
            <p:nvSpPr>
              <p:cNvPr id="827" name="Google Shape;827;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8" name="Google Shape;828;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29" name="Google Shape;829;p40"/>
            <p:cNvGrpSpPr/>
            <p:nvPr/>
          </p:nvGrpSpPr>
          <p:grpSpPr>
            <a:xfrm>
              <a:off x="5584150" y="2103725"/>
              <a:ext cx="96000" cy="96000"/>
              <a:chOff x="2641075" y="2079350"/>
              <a:chExt cx="96000" cy="96000"/>
            </a:xfrm>
          </p:grpSpPr>
          <p:sp>
            <p:nvSpPr>
              <p:cNvPr id="830" name="Google Shape;830;p40"/>
              <p:cNvSpPr/>
              <p:nvPr/>
            </p:nvSpPr>
            <p:spPr>
              <a:xfrm>
                <a:off x="2641075" y="2079350"/>
                <a:ext cx="96000" cy="96000"/>
              </a:xfrm>
              <a:prstGeom prst="ellipse">
                <a:avLst/>
              </a:prstGeom>
              <a:noFill/>
              <a:ln cap="flat" cmpd="sng" w="9525">
                <a:solidFill>
                  <a:srgbClr val="A6CE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1" name="Google Shape;831;p40"/>
              <p:cNvSpPr/>
              <p:nvPr/>
            </p:nvSpPr>
            <p:spPr>
              <a:xfrm>
                <a:off x="2667350" y="2105625"/>
                <a:ext cx="43500" cy="435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32" name="Google Shape;832;p40"/>
            <p:cNvGrpSpPr/>
            <p:nvPr/>
          </p:nvGrpSpPr>
          <p:grpSpPr>
            <a:xfrm>
              <a:off x="5106175" y="2152675"/>
              <a:ext cx="96000" cy="96000"/>
              <a:chOff x="2641075" y="2079350"/>
              <a:chExt cx="96000" cy="96000"/>
            </a:xfrm>
          </p:grpSpPr>
          <p:sp>
            <p:nvSpPr>
              <p:cNvPr id="833" name="Google Shape;833;p40"/>
              <p:cNvSpPr/>
              <p:nvPr/>
            </p:nvSpPr>
            <p:spPr>
              <a:xfrm>
                <a:off x="2641075" y="2079350"/>
                <a:ext cx="96000" cy="96000"/>
              </a:xfrm>
              <a:prstGeom prst="ellipse">
                <a:avLst/>
              </a:prstGeom>
              <a:noFill/>
              <a:ln cap="flat" cmpd="sng" w="9525">
                <a:solidFill>
                  <a:srgbClr val="A6CE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4" name="Google Shape;834;p40"/>
              <p:cNvSpPr/>
              <p:nvPr/>
            </p:nvSpPr>
            <p:spPr>
              <a:xfrm>
                <a:off x="2667350" y="2105625"/>
                <a:ext cx="43500" cy="435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35" name="Google Shape;835;p40"/>
            <p:cNvGrpSpPr/>
            <p:nvPr/>
          </p:nvGrpSpPr>
          <p:grpSpPr>
            <a:xfrm>
              <a:off x="5751650" y="2590550"/>
              <a:ext cx="96000" cy="96000"/>
              <a:chOff x="2641075" y="2079350"/>
              <a:chExt cx="96000" cy="96000"/>
            </a:xfrm>
          </p:grpSpPr>
          <p:sp>
            <p:nvSpPr>
              <p:cNvPr id="836" name="Google Shape;836;p40"/>
              <p:cNvSpPr/>
              <p:nvPr/>
            </p:nvSpPr>
            <p:spPr>
              <a:xfrm>
                <a:off x="2641075" y="2079350"/>
                <a:ext cx="96000" cy="96000"/>
              </a:xfrm>
              <a:prstGeom prst="ellipse">
                <a:avLst/>
              </a:prstGeom>
              <a:noFill/>
              <a:ln cap="flat" cmpd="sng" w="9525">
                <a:solidFill>
                  <a:srgbClr val="A6CE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7" name="Google Shape;837;p40"/>
              <p:cNvSpPr/>
              <p:nvPr/>
            </p:nvSpPr>
            <p:spPr>
              <a:xfrm>
                <a:off x="2667350" y="2105625"/>
                <a:ext cx="43500" cy="435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38" name="Google Shape;838;p40"/>
            <p:cNvGrpSpPr/>
            <p:nvPr/>
          </p:nvGrpSpPr>
          <p:grpSpPr>
            <a:xfrm>
              <a:off x="4647250" y="3530750"/>
              <a:ext cx="96000" cy="96000"/>
              <a:chOff x="2641075" y="2079350"/>
              <a:chExt cx="96000" cy="96000"/>
            </a:xfrm>
          </p:grpSpPr>
          <p:sp>
            <p:nvSpPr>
              <p:cNvPr id="839" name="Google Shape;839;p40"/>
              <p:cNvSpPr/>
              <p:nvPr/>
            </p:nvSpPr>
            <p:spPr>
              <a:xfrm>
                <a:off x="2641075" y="2079350"/>
                <a:ext cx="96000" cy="96000"/>
              </a:xfrm>
              <a:prstGeom prst="ellipse">
                <a:avLst/>
              </a:prstGeom>
              <a:noFill/>
              <a:ln cap="flat" cmpd="sng" w="9525">
                <a:solidFill>
                  <a:srgbClr val="A6CE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0" name="Google Shape;840;p40"/>
              <p:cNvSpPr/>
              <p:nvPr/>
            </p:nvSpPr>
            <p:spPr>
              <a:xfrm>
                <a:off x="2667350" y="2105625"/>
                <a:ext cx="43500" cy="435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41" name="Google Shape;841;p40"/>
            <p:cNvGrpSpPr/>
            <p:nvPr/>
          </p:nvGrpSpPr>
          <p:grpSpPr>
            <a:xfrm>
              <a:off x="4669900" y="3267375"/>
              <a:ext cx="96000" cy="96000"/>
              <a:chOff x="2641075" y="2079350"/>
              <a:chExt cx="96000" cy="96000"/>
            </a:xfrm>
          </p:grpSpPr>
          <p:sp>
            <p:nvSpPr>
              <p:cNvPr id="842" name="Google Shape;842;p40"/>
              <p:cNvSpPr/>
              <p:nvPr/>
            </p:nvSpPr>
            <p:spPr>
              <a:xfrm>
                <a:off x="2641075" y="2079350"/>
                <a:ext cx="96000" cy="96000"/>
              </a:xfrm>
              <a:prstGeom prst="ellipse">
                <a:avLst/>
              </a:prstGeom>
              <a:noFill/>
              <a:ln cap="flat" cmpd="sng" w="9525">
                <a:solidFill>
                  <a:srgbClr val="FBBD7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3" name="Google Shape;843;p40"/>
              <p:cNvSpPr/>
              <p:nvPr/>
            </p:nvSpPr>
            <p:spPr>
              <a:xfrm>
                <a:off x="2667350" y="2105625"/>
                <a:ext cx="43500" cy="43500"/>
              </a:xfrm>
              <a:prstGeom prst="ellipse">
                <a:avLst/>
              </a:prstGeom>
              <a:solidFill>
                <a:srgbClr val="FBBD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44" name="Google Shape;844;p40"/>
            <p:cNvGrpSpPr/>
            <p:nvPr/>
          </p:nvGrpSpPr>
          <p:grpSpPr>
            <a:xfrm>
              <a:off x="3515075" y="3635425"/>
              <a:ext cx="96000" cy="96000"/>
              <a:chOff x="2641075" y="2079350"/>
              <a:chExt cx="96000" cy="96000"/>
            </a:xfrm>
          </p:grpSpPr>
          <p:sp>
            <p:nvSpPr>
              <p:cNvPr id="845" name="Google Shape;845;p40"/>
              <p:cNvSpPr/>
              <p:nvPr/>
            </p:nvSpPr>
            <p:spPr>
              <a:xfrm>
                <a:off x="2641075" y="2079350"/>
                <a:ext cx="96000" cy="96000"/>
              </a:xfrm>
              <a:prstGeom prst="ellipse">
                <a:avLst/>
              </a:prstGeom>
              <a:noFill/>
              <a:ln cap="flat" cmpd="sng" w="9525">
                <a:solidFill>
                  <a:srgbClr val="A6CE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6" name="Google Shape;846;p40"/>
              <p:cNvSpPr/>
              <p:nvPr/>
            </p:nvSpPr>
            <p:spPr>
              <a:xfrm>
                <a:off x="2667350" y="2105625"/>
                <a:ext cx="43500" cy="435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47" name="Google Shape;847;p40"/>
            <p:cNvGrpSpPr/>
            <p:nvPr/>
          </p:nvGrpSpPr>
          <p:grpSpPr>
            <a:xfrm>
              <a:off x="3426100" y="3221975"/>
              <a:ext cx="96000" cy="96000"/>
              <a:chOff x="2641075" y="2079350"/>
              <a:chExt cx="96000" cy="96000"/>
            </a:xfrm>
          </p:grpSpPr>
          <p:sp>
            <p:nvSpPr>
              <p:cNvPr id="848" name="Google Shape;848;p40"/>
              <p:cNvSpPr/>
              <p:nvPr/>
            </p:nvSpPr>
            <p:spPr>
              <a:xfrm>
                <a:off x="2641075" y="2079350"/>
                <a:ext cx="96000" cy="96000"/>
              </a:xfrm>
              <a:prstGeom prst="ellipse">
                <a:avLst/>
              </a:prstGeom>
              <a:noFill/>
              <a:ln cap="flat" cmpd="sng" w="9525">
                <a:solidFill>
                  <a:srgbClr val="A6CE9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9" name="Google Shape;849;p40"/>
              <p:cNvSpPr/>
              <p:nvPr/>
            </p:nvSpPr>
            <p:spPr>
              <a:xfrm>
                <a:off x="2667350" y="2105625"/>
                <a:ext cx="43500" cy="435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50" name="Google Shape;850;p40"/>
            <p:cNvGrpSpPr/>
            <p:nvPr/>
          </p:nvGrpSpPr>
          <p:grpSpPr>
            <a:xfrm>
              <a:off x="3232450" y="2486250"/>
              <a:ext cx="96000" cy="96000"/>
              <a:chOff x="2641075" y="2079350"/>
              <a:chExt cx="96000" cy="96000"/>
            </a:xfrm>
          </p:grpSpPr>
          <p:sp>
            <p:nvSpPr>
              <p:cNvPr id="851" name="Google Shape;851;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2" name="Google Shape;852;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53" name="Google Shape;853;p40"/>
            <p:cNvGrpSpPr/>
            <p:nvPr/>
          </p:nvGrpSpPr>
          <p:grpSpPr>
            <a:xfrm>
              <a:off x="3467950" y="3428700"/>
              <a:ext cx="96000" cy="96000"/>
              <a:chOff x="2641075" y="2079350"/>
              <a:chExt cx="96000" cy="96000"/>
            </a:xfrm>
          </p:grpSpPr>
          <p:sp>
            <p:nvSpPr>
              <p:cNvPr id="854" name="Google Shape;854;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5" name="Google Shape;855;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56" name="Google Shape;856;p40"/>
            <p:cNvGrpSpPr/>
            <p:nvPr/>
          </p:nvGrpSpPr>
          <p:grpSpPr>
            <a:xfrm>
              <a:off x="4366375" y="2804175"/>
              <a:ext cx="96000" cy="96000"/>
              <a:chOff x="2641075" y="2079350"/>
              <a:chExt cx="96000" cy="96000"/>
            </a:xfrm>
          </p:grpSpPr>
          <p:sp>
            <p:nvSpPr>
              <p:cNvPr id="857" name="Google Shape;857;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8" name="Google Shape;858;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59" name="Google Shape;859;p40"/>
            <p:cNvGrpSpPr/>
            <p:nvPr/>
          </p:nvGrpSpPr>
          <p:grpSpPr>
            <a:xfrm>
              <a:off x="5268300" y="2399450"/>
              <a:ext cx="96000" cy="96000"/>
              <a:chOff x="2641075" y="2079350"/>
              <a:chExt cx="96000" cy="96000"/>
            </a:xfrm>
          </p:grpSpPr>
          <p:sp>
            <p:nvSpPr>
              <p:cNvPr id="860" name="Google Shape;860;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1" name="Google Shape;861;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62" name="Google Shape;862;p40"/>
            <p:cNvGrpSpPr/>
            <p:nvPr/>
          </p:nvGrpSpPr>
          <p:grpSpPr>
            <a:xfrm>
              <a:off x="5376450" y="2211025"/>
              <a:ext cx="96000" cy="96000"/>
              <a:chOff x="2641075" y="2079350"/>
              <a:chExt cx="96000" cy="96000"/>
            </a:xfrm>
          </p:grpSpPr>
          <p:sp>
            <p:nvSpPr>
              <p:cNvPr id="863" name="Google Shape;863;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4" name="Google Shape;864;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65" name="Google Shape;865;p40"/>
            <p:cNvGrpSpPr/>
            <p:nvPr/>
          </p:nvGrpSpPr>
          <p:grpSpPr>
            <a:xfrm>
              <a:off x="5997450" y="3652875"/>
              <a:ext cx="96000" cy="96000"/>
              <a:chOff x="2641075" y="2079350"/>
              <a:chExt cx="96000" cy="96000"/>
            </a:xfrm>
          </p:grpSpPr>
          <p:sp>
            <p:nvSpPr>
              <p:cNvPr id="866" name="Google Shape;866;p40"/>
              <p:cNvSpPr/>
              <p:nvPr/>
            </p:nvSpPr>
            <p:spPr>
              <a:xfrm>
                <a:off x="2641075" y="2079350"/>
                <a:ext cx="96000" cy="96000"/>
              </a:xfrm>
              <a:prstGeom prst="ellipse">
                <a:avLst/>
              </a:prstGeom>
              <a:noFill/>
              <a:ln cap="flat" cmpd="sng" w="9525">
                <a:solidFill>
                  <a:srgbClr val="65A6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7" name="Google Shape;867;p40"/>
              <p:cNvSpPr/>
              <p:nvPr/>
            </p:nvSpPr>
            <p:spPr>
              <a:xfrm>
                <a:off x="2667350" y="2105625"/>
                <a:ext cx="43500" cy="43500"/>
              </a:xfrm>
              <a:prstGeom prst="ellipse">
                <a:avLst/>
              </a:prstGeom>
              <a:solidFill>
                <a:srgbClr val="65A6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68" name="Google Shape;868;p40"/>
            <p:cNvGrpSpPr/>
            <p:nvPr/>
          </p:nvGrpSpPr>
          <p:grpSpPr>
            <a:xfrm>
              <a:off x="6297550" y="3700850"/>
              <a:ext cx="96000" cy="96000"/>
              <a:chOff x="2641075" y="2079350"/>
              <a:chExt cx="96000" cy="96000"/>
            </a:xfrm>
          </p:grpSpPr>
          <p:sp>
            <p:nvSpPr>
              <p:cNvPr id="869" name="Google Shape;869;p40"/>
              <p:cNvSpPr/>
              <p:nvPr/>
            </p:nvSpPr>
            <p:spPr>
              <a:xfrm>
                <a:off x="2641075" y="2079350"/>
                <a:ext cx="96000" cy="96000"/>
              </a:xfrm>
              <a:prstGeom prst="ellipse">
                <a:avLst/>
              </a:prstGeom>
              <a:noFill/>
              <a:ln cap="flat" cmpd="sng" w="9525">
                <a:solidFill>
                  <a:srgbClr val="E58E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0" name="Google Shape;870;p40"/>
              <p:cNvSpPr/>
              <p:nvPr/>
            </p:nvSpPr>
            <p:spPr>
              <a:xfrm>
                <a:off x="2667350" y="2105625"/>
                <a:ext cx="43500" cy="43500"/>
              </a:xfrm>
              <a:prstGeom prst="ellipse">
                <a:avLst/>
              </a:prstGeom>
              <a:solidFill>
                <a:srgbClr val="E58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p41" title="Points scored"/>
          <p:cNvPicPr preferRelativeResize="0"/>
          <p:nvPr/>
        </p:nvPicPr>
        <p:blipFill>
          <a:blip r:embed="rId3">
            <a:alphaModFix/>
          </a:blip>
          <a:stretch>
            <a:fillRect/>
          </a:stretch>
        </p:blipFill>
        <p:spPr>
          <a:xfrm>
            <a:off x="4568512" y="1253247"/>
            <a:ext cx="4858626" cy="3004250"/>
          </a:xfrm>
          <a:prstGeom prst="rect">
            <a:avLst/>
          </a:prstGeom>
          <a:noFill/>
          <a:ln>
            <a:noFill/>
          </a:ln>
        </p:spPr>
      </p:pic>
      <p:sp>
        <p:nvSpPr>
          <p:cNvPr id="876" name="Google Shape;876;p41"/>
          <p:cNvSpPr txBox="1"/>
          <p:nvPr/>
        </p:nvSpPr>
        <p:spPr>
          <a:xfrm>
            <a:off x="1882650" y="670216"/>
            <a:ext cx="5378700" cy="4734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100">
                <a:solidFill>
                  <a:srgbClr val="E58E74"/>
                </a:solidFill>
                <a:latin typeface="Boogaloo"/>
                <a:ea typeface="Boogaloo"/>
                <a:cs typeface="Boogaloo"/>
                <a:sym typeface="Boogaloo"/>
              </a:rPr>
              <a:t>You Can Use </a:t>
            </a:r>
            <a:r>
              <a:rPr lang="ru" sz="4100">
                <a:solidFill>
                  <a:srgbClr val="E58E74"/>
                </a:solidFill>
                <a:latin typeface="Boogaloo"/>
                <a:ea typeface="Boogaloo"/>
                <a:cs typeface="Boogaloo"/>
                <a:sym typeface="Boogaloo"/>
              </a:rPr>
              <a:t>Graph</a:t>
            </a:r>
            <a:endParaRPr sz="4100">
              <a:solidFill>
                <a:srgbClr val="E58E74"/>
              </a:solidFill>
              <a:latin typeface="Boogaloo"/>
              <a:ea typeface="Boogaloo"/>
              <a:cs typeface="Boogaloo"/>
              <a:sym typeface="Boogaloo"/>
            </a:endParaRPr>
          </a:p>
        </p:txBody>
      </p:sp>
      <p:grpSp>
        <p:nvGrpSpPr>
          <p:cNvPr id="877" name="Google Shape;877;p41"/>
          <p:cNvGrpSpPr/>
          <p:nvPr/>
        </p:nvGrpSpPr>
        <p:grpSpPr>
          <a:xfrm>
            <a:off x="823625" y="1516275"/>
            <a:ext cx="1636228" cy="1087628"/>
            <a:chOff x="823625" y="1516275"/>
            <a:chExt cx="1636228" cy="1087628"/>
          </a:xfrm>
        </p:grpSpPr>
        <p:grpSp>
          <p:nvGrpSpPr>
            <p:cNvPr id="878" name="Google Shape;878;p41"/>
            <p:cNvGrpSpPr/>
            <p:nvPr/>
          </p:nvGrpSpPr>
          <p:grpSpPr>
            <a:xfrm>
              <a:off x="1137453" y="1516275"/>
              <a:ext cx="1322400" cy="1087628"/>
              <a:chOff x="1137453" y="1516275"/>
              <a:chExt cx="1322400" cy="1087628"/>
            </a:xfrm>
          </p:grpSpPr>
          <p:sp>
            <p:nvSpPr>
              <p:cNvPr id="879" name="Google Shape;879;p41"/>
              <p:cNvSpPr txBox="1"/>
              <p:nvPr/>
            </p:nvSpPr>
            <p:spPr>
              <a:xfrm>
                <a:off x="1137453" y="1516275"/>
                <a:ext cx="1322400" cy="3231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800">
                    <a:solidFill>
                      <a:srgbClr val="E58E74"/>
                    </a:solidFill>
                    <a:latin typeface="Boogaloo"/>
                    <a:ea typeface="Boogaloo"/>
                    <a:cs typeface="Boogaloo"/>
                    <a:sym typeface="Boogaloo"/>
                  </a:rPr>
                  <a:t>50%</a:t>
                </a:r>
                <a:endParaRPr sz="2800">
                  <a:solidFill>
                    <a:srgbClr val="E58E74"/>
                  </a:solidFill>
                  <a:latin typeface="Boogaloo"/>
                  <a:ea typeface="Boogaloo"/>
                  <a:cs typeface="Boogaloo"/>
                  <a:sym typeface="Boogaloo"/>
                </a:endParaRPr>
              </a:p>
            </p:txBody>
          </p:sp>
          <p:sp>
            <p:nvSpPr>
              <p:cNvPr id="880" name="Google Shape;880;p41"/>
              <p:cNvSpPr txBox="1"/>
              <p:nvPr/>
            </p:nvSpPr>
            <p:spPr>
              <a:xfrm>
                <a:off x="1137453" y="1867390"/>
                <a:ext cx="1322400" cy="3003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600">
                    <a:solidFill>
                      <a:srgbClr val="15183B"/>
                    </a:solidFill>
                    <a:latin typeface="Boogaloo"/>
                    <a:ea typeface="Boogaloo"/>
                    <a:cs typeface="Boogaloo"/>
                    <a:sym typeface="Boogaloo"/>
                  </a:rPr>
                  <a:t>Maecenas</a:t>
                </a:r>
                <a:endParaRPr sz="2600">
                  <a:solidFill>
                    <a:srgbClr val="15183B"/>
                  </a:solidFill>
                  <a:latin typeface="Boogaloo"/>
                  <a:ea typeface="Boogaloo"/>
                  <a:cs typeface="Boogaloo"/>
                  <a:sym typeface="Boogaloo"/>
                </a:endParaRPr>
              </a:p>
            </p:txBody>
          </p:sp>
          <p:sp>
            <p:nvSpPr>
              <p:cNvPr id="881" name="Google Shape;881;p41"/>
              <p:cNvSpPr txBox="1"/>
              <p:nvPr/>
            </p:nvSpPr>
            <p:spPr>
              <a:xfrm>
                <a:off x="1137453" y="2265203"/>
                <a:ext cx="1322400" cy="3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Nam viverra tortor id </a:t>
                </a:r>
                <a:endParaRPr sz="1100">
                  <a:solidFill>
                    <a:srgbClr val="15183B"/>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rutrum scelerisque. </a:t>
                </a:r>
                <a:endParaRPr sz="1100">
                  <a:solidFill>
                    <a:srgbClr val="15183B"/>
                  </a:solidFill>
                  <a:latin typeface="PT Sans Narrow"/>
                  <a:ea typeface="PT Sans Narrow"/>
                  <a:cs typeface="PT Sans Narrow"/>
                  <a:sym typeface="PT Sans Narrow"/>
                </a:endParaRPr>
              </a:p>
            </p:txBody>
          </p:sp>
        </p:grpSp>
        <p:sp>
          <p:nvSpPr>
            <p:cNvPr id="882" name="Google Shape;882;p41"/>
            <p:cNvSpPr/>
            <p:nvPr/>
          </p:nvSpPr>
          <p:spPr>
            <a:xfrm>
              <a:off x="823625" y="1546400"/>
              <a:ext cx="229800" cy="229800"/>
            </a:xfrm>
            <a:prstGeom prst="ellipse">
              <a:avLst/>
            </a:prstGeom>
            <a:solidFill>
              <a:srgbClr val="B6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83" name="Google Shape;883;p41"/>
          <p:cNvGrpSpPr/>
          <p:nvPr/>
        </p:nvGrpSpPr>
        <p:grpSpPr>
          <a:xfrm>
            <a:off x="3137649" y="1516275"/>
            <a:ext cx="1636228" cy="1087628"/>
            <a:chOff x="823625" y="1516275"/>
            <a:chExt cx="1636228" cy="1087628"/>
          </a:xfrm>
        </p:grpSpPr>
        <p:grpSp>
          <p:nvGrpSpPr>
            <p:cNvPr id="884" name="Google Shape;884;p41"/>
            <p:cNvGrpSpPr/>
            <p:nvPr/>
          </p:nvGrpSpPr>
          <p:grpSpPr>
            <a:xfrm>
              <a:off x="1137453" y="1516275"/>
              <a:ext cx="1322400" cy="1087628"/>
              <a:chOff x="1137453" y="1516275"/>
              <a:chExt cx="1322400" cy="1087628"/>
            </a:xfrm>
          </p:grpSpPr>
          <p:sp>
            <p:nvSpPr>
              <p:cNvPr id="885" name="Google Shape;885;p41"/>
              <p:cNvSpPr txBox="1"/>
              <p:nvPr/>
            </p:nvSpPr>
            <p:spPr>
              <a:xfrm>
                <a:off x="1137453" y="1516275"/>
                <a:ext cx="1322400" cy="3231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800">
                    <a:solidFill>
                      <a:srgbClr val="E58E74"/>
                    </a:solidFill>
                    <a:latin typeface="Boogaloo"/>
                    <a:ea typeface="Boogaloo"/>
                    <a:cs typeface="Boogaloo"/>
                    <a:sym typeface="Boogaloo"/>
                  </a:rPr>
                  <a:t>25</a:t>
                </a:r>
                <a:r>
                  <a:rPr lang="ru" sz="2800">
                    <a:solidFill>
                      <a:srgbClr val="E58E74"/>
                    </a:solidFill>
                    <a:latin typeface="Boogaloo"/>
                    <a:ea typeface="Boogaloo"/>
                    <a:cs typeface="Boogaloo"/>
                    <a:sym typeface="Boogaloo"/>
                  </a:rPr>
                  <a:t>%</a:t>
                </a:r>
                <a:endParaRPr sz="2800">
                  <a:solidFill>
                    <a:srgbClr val="E58E74"/>
                  </a:solidFill>
                  <a:latin typeface="Boogaloo"/>
                  <a:ea typeface="Boogaloo"/>
                  <a:cs typeface="Boogaloo"/>
                  <a:sym typeface="Boogaloo"/>
                </a:endParaRPr>
              </a:p>
            </p:txBody>
          </p:sp>
          <p:sp>
            <p:nvSpPr>
              <p:cNvPr id="886" name="Google Shape;886;p41"/>
              <p:cNvSpPr txBox="1"/>
              <p:nvPr/>
            </p:nvSpPr>
            <p:spPr>
              <a:xfrm>
                <a:off x="1137453" y="1867390"/>
                <a:ext cx="1322400" cy="3003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600">
                    <a:solidFill>
                      <a:srgbClr val="15183B"/>
                    </a:solidFill>
                    <a:latin typeface="Boogaloo"/>
                    <a:ea typeface="Boogaloo"/>
                    <a:cs typeface="Boogaloo"/>
                    <a:sym typeface="Boogaloo"/>
                  </a:rPr>
                  <a:t>Fringilla</a:t>
                </a:r>
                <a:endParaRPr sz="2600">
                  <a:solidFill>
                    <a:srgbClr val="15183B"/>
                  </a:solidFill>
                  <a:latin typeface="Boogaloo"/>
                  <a:ea typeface="Boogaloo"/>
                  <a:cs typeface="Boogaloo"/>
                  <a:sym typeface="Boogaloo"/>
                </a:endParaRPr>
              </a:p>
            </p:txBody>
          </p:sp>
          <p:sp>
            <p:nvSpPr>
              <p:cNvPr id="887" name="Google Shape;887;p41"/>
              <p:cNvSpPr txBox="1"/>
              <p:nvPr/>
            </p:nvSpPr>
            <p:spPr>
              <a:xfrm>
                <a:off x="1137453" y="2265203"/>
                <a:ext cx="1322400" cy="3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Ut efficitur purus quis</a:t>
                </a:r>
                <a:endParaRPr sz="1100">
                  <a:solidFill>
                    <a:srgbClr val="15183B"/>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dignissim porttitor.</a:t>
                </a:r>
                <a:endParaRPr sz="1100">
                  <a:solidFill>
                    <a:srgbClr val="15183B"/>
                  </a:solidFill>
                  <a:latin typeface="PT Sans Narrow"/>
                  <a:ea typeface="PT Sans Narrow"/>
                  <a:cs typeface="PT Sans Narrow"/>
                  <a:sym typeface="PT Sans Narrow"/>
                </a:endParaRPr>
              </a:p>
            </p:txBody>
          </p:sp>
        </p:grpSp>
        <p:sp>
          <p:nvSpPr>
            <p:cNvPr id="888" name="Google Shape;888;p41"/>
            <p:cNvSpPr/>
            <p:nvPr/>
          </p:nvSpPr>
          <p:spPr>
            <a:xfrm>
              <a:off x="823625" y="1546400"/>
              <a:ext cx="229800" cy="229800"/>
            </a:xfrm>
            <a:prstGeom prst="ellipse">
              <a:avLst/>
            </a:prstGeom>
            <a:solidFill>
              <a:srgbClr val="EDAE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89" name="Google Shape;889;p41"/>
          <p:cNvGrpSpPr/>
          <p:nvPr/>
        </p:nvGrpSpPr>
        <p:grpSpPr>
          <a:xfrm>
            <a:off x="823625" y="2877787"/>
            <a:ext cx="1636228" cy="1087628"/>
            <a:chOff x="823625" y="1516275"/>
            <a:chExt cx="1636228" cy="1087628"/>
          </a:xfrm>
        </p:grpSpPr>
        <p:grpSp>
          <p:nvGrpSpPr>
            <p:cNvPr id="890" name="Google Shape;890;p41"/>
            <p:cNvGrpSpPr/>
            <p:nvPr/>
          </p:nvGrpSpPr>
          <p:grpSpPr>
            <a:xfrm>
              <a:off x="1137453" y="1516275"/>
              <a:ext cx="1322400" cy="1087628"/>
              <a:chOff x="1137453" y="1516275"/>
              <a:chExt cx="1322400" cy="1087628"/>
            </a:xfrm>
          </p:grpSpPr>
          <p:sp>
            <p:nvSpPr>
              <p:cNvPr id="891" name="Google Shape;891;p41"/>
              <p:cNvSpPr txBox="1"/>
              <p:nvPr/>
            </p:nvSpPr>
            <p:spPr>
              <a:xfrm>
                <a:off x="1137453" y="1516275"/>
                <a:ext cx="1322400" cy="3231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800">
                    <a:solidFill>
                      <a:srgbClr val="E58E74"/>
                    </a:solidFill>
                    <a:latin typeface="Boogaloo"/>
                    <a:ea typeface="Boogaloo"/>
                    <a:cs typeface="Boogaloo"/>
                    <a:sym typeface="Boogaloo"/>
                  </a:rPr>
                  <a:t>12%</a:t>
                </a:r>
                <a:endParaRPr sz="2800">
                  <a:solidFill>
                    <a:srgbClr val="E58E74"/>
                  </a:solidFill>
                  <a:latin typeface="Boogaloo"/>
                  <a:ea typeface="Boogaloo"/>
                  <a:cs typeface="Boogaloo"/>
                  <a:sym typeface="Boogaloo"/>
                </a:endParaRPr>
              </a:p>
            </p:txBody>
          </p:sp>
          <p:sp>
            <p:nvSpPr>
              <p:cNvPr id="892" name="Google Shape;892;p41"/>
              <p:cNvSpPr txBox="1"/>
              <p:nvPr/>
            </p:nvSpPr>
            <p:spPr>
              <a:xfrm>
                <a:off x="1137453" y="1867390"/>
                <a:ext cx="1322400" cy="3003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600">
                    <a:solidFill>
                      <a:srgbClr val="15183B"/>
                    </a:solidFill>
                    <a:latin typeface="Boogaloo"/>
                    <a:ea typeface="Boogaloo"/>
                    <a:cs typeface="Boogaloo"/>
                    <a:sym typeface="Boogaloo"/>
                  </a:rPr>
                  <a:t>Tincidunt</a:t>
                </a:r>
                <a:endParaRPr sz="2600">
                  <a:solidFill>
                    <a:srgbClr val="15183B"/>
                  </a:solidFill>
                  <a:latin typeface="Boogaloo"/>
                  <a:ea typeface="Boogaloo"/>
                  <a:cs typeface="Boogaloo"/>
                  <a:sym typeface="Boogaloo"/>
                </a:endParaRPr>
              </a:p>
            </p:txBody>
          </p:sp>
          <p:sp>
            <p:nvSpPr>
              <p:cNvPr id="893" name="Google Shape;893;p41"/>
              <p:cNvSpPr txBox="1"/>
              <p:nvPr/>
            </p:nvSpPr>
            <p:spPr>
              <a:xfrm>
                <a:off x="1137453" y="2265203"/>
                <a:ext cx="1322400" cy="3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Aenean ut lorem ut quam </a:t>
                </a:r>
                <a:endParaRPr sz="1100">
                  <a:solidFill>
                    <a:srgbClr val="15183B"/>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faucibus semper.</a:t>
                </a:r>
                <a:endParaRPr sz="1100">
                  <a:solidFill>
                    <a:srgbClr val="15183B"/>
                  </a:solidFill>
                  <a:latin typeface="PT Sans Narrow"/>
                  <a:ea typeface="PT Sans Narrow"/>
                  <a:cs typeface="PT Sans Narrow"/>
                  <a:sym typeface="PT Sans Narrow"/>
                </a:endParaRPr>
              </a:p>
            </p:txBody>
          </p:sp>
        </p:grpSp>
        <p:sp>
          <p:nvSpPr>
            <p:cNvPr id="894" name="Google Shape;894;p41"/>
            <p:cNvSpPr/>
            <p:nvPr/>
          </p:nvSpPr>
          <p:spPr>
            <a:xfrm>
              <a:off x="823625" y="1546400"/>
              <a:ext cx="229800" cy="2298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95" name="Google Shape;895;p41"/>
          <p:cNvGrpSpPr/>
          <p:nvPr/>
        </p:nvGrpSpPr>
        <p:grpSpPr>
          <a:xfrm>
            <a:off x="3137649" y="2877787"/>
            <a:ext cx="1809626" cy="1087638"/>
            <a:chOff x="823625" y="1516275"/>
            <a:chExt cx="1809626" cy="1087638"/>
          </a:xfrm>
        </p:grpSpPr>
        <p:grpSp>
          <p:nvGrpSpPr>
            <p:cNvPr id="896" name="Google Shape;896;p41"/>
            <p:cNvGrpSpPr/>
            <p:nvPr/>
          </p:nvGrpSpPr>
          <p:grpSpPr>
            <a:xfrm>
              <a:off x="1137451" y="1516275"/>
              <a:ext cx="1495800" cy="1087638"/>
              <a:chOff x="1137451" y="1516275"/>
              <a:chExt cx="1495800" cy="1087638"/>
            </a:xfrm>
          </p:grpSpPr>
          <p:sp>
            <p:nvSpPr>
              <p:cNvPr id="897" name="Google Shape;897;p41"/>
              <p:cNvSpPr txBox="1"/>
              <p:nvPr/>
            </p:nvSpPr>
            <p:spPr>
              <a:xfrm>
                <a:off x="1137453" y="1516275"/>
                <a:ext cx="1322400" cy="3231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800">
                    <a:solidFill>
                      <a:srgbClr val="E58E74"/>
                    </a:solidFill>
                    <a:latin typeface="Boogaloo"/>
                    <a:ea typeface="Boogaloo"/>
                    <a:cs typeface="Boogaloo"/>
                    <a:sym typeface="Boogaloo"/>
                  </a:rPr>
                  <a:t>13%</a:t>
                </a:r>
                <a:endParaRPr sz="2800">
                  <a:solidFill>
                    <a:srgbClr val="E58E74"/>
                  </a:solidFill>
                  <a:latin typeface="Boogaloo"/>
                  <a:ea typeface="Boogaloo"/>
                  <a:cs typeface="Boogaloo"/>
                  <a:sym typeface="Boogaloo"/>
                </a:endParaRPr>
              </a:p>
            </p:txBody>
          </p:sp>
          <p:sp>
            <p:nvSpPr>
              <p:cNvPr id="898" name="Google Shape;898;p41"/>
              <p:cNvSpPr txBox="1"/>
              <p:nvPr/>
            </p:nvSpPr>
            <p:spPr>
              <a:xfrm>
                <a:off x="1137453" y="1867390"/>
                <a:ext cx="1322400" cy="3003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2600">
                    <a:solidFill>
                      <a:srgbClr val="15183B"/>
                    </a:solidFill>
                    <a:latin typeface="Boogaloo"/>
                    <a:ea typeface="Boogaloo"/>
                    <a:cs typeface="Boogaloo"/>
                    <a:sym typeface="Boogaloo"/>
                  </a:rPr>
                  <a:t>Faucibus</a:t>
                </a:r>
                <a:endParaRPr sz="2600">
                  <a:solidFill>
                    <a:srgbClr val="15183B"/>
                  </a:solidFill>
                  <a:latin typeface="Boogaloo"/>
                  <a:ea typeface="Boogaloo"/>
                  <a:cs typeface="Boogaloo"/>
                  <a:sym typeface="Boogaloo"/>
                </a:endParaRPr>
              </a:p>
            </p:txBody>
          </p:sp>
          <p:sp>
            <p:nvSpPr>
              <p:cNvPr id="899" name="Google Shape;899;p41"/>
              <p:cNvSpPr txBox="1"/>
              <p:nvPr/>
            </p:nvSpPr>
            <p:spPr>
              <a:xfrm>
                <a:off x="1137451" y="2265213"/>
                <a:ext cx="1495800" cy="338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Quisque non libero egestas, </a:t>
                </a:r>
                <a:endParaRPr sz="1100">
                  <a:solidFill>
                    <a:srgbClr val="15183B"/>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ru" sz="1100">
                    <a:solidFill>
                      <a:srgbClr val="15183B"/>
                    </a:solidFill>
                    <a:latin typeface="PT Sans Narrow"/>
                    <a:ea typeface="PT Sans Narrow"/>
                    <a:cs typeface="PT Sans Narrow"/>
                    <a:sym typeface="PT Sans Narrow"/>
                  </a:rPr>
                  <a:t>vulputate justo at, mollis mi.</a:t>
                </a:r>
                <a:endParaRPr sz="1100">
                  <a:solidFill>
                    <a:srgbClr val="15183B"/>
                  </a:solidFill>
                  <a:latin typeface="PT Sans Narrow"/>
                  <a:ea typeface="PT Sans Narrow"/>
                  <a:cs typeface="PT Sans Narrow"/>
                  <a:sym typeface="PT Sans Narrow"/>
                </a:endParaRPr>
              </a:p>
            </p:txBody>
          </p:sp>
        </p:grpSp>
        <p:sp>
          <p:nvSpPr>
            <p:cNvPr id="900" name="Google Shape;900;p41"/>
            <p:cNvSpPr/>
            <p:nvPr/>
          </p:nvSpPr>
          <p:spPr>
            <a:xfrm>
              <a:off x="823625" y="1546400"/>
              <a:ext cx="229800" cy="229800"/>
            </a:xfrm>
            <a:prstGeom prst="ellipse">
              <a:avLst/>
            </a:prstGeom>
            <a:solidFill>
              <a:srgbClr val="A6CE9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901" name="Google Shape;901;p41"/>
          <p:cNvSpPr txBox="1"/>
          <p:nvPr/>
        </p:nvSpPr>
        <p:spPr>
          <a:xfrm>
            <a:off x="1924650" y="4425718"/>
            <a:ext cx="5294700" cy="1692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100">
                <a:latin typeface="PT Sans Narrow"/>
                <a:ea typeface="PT Sans Narrow"/>
                <a:cs typeface="PT Sans Narrow"/>
                <a:sym typeface="PT Sans Narrow"/>
              </a:rPr>
              <a:t>Click on the Diagram and select </a:t>
            </a:r>
            <a:r>
              <a:rPr lang="ru" sz="1100">
                <a:solidFill>
                  <a:srgbClr val="E58E74"/>
                </a:solidFill>
                <a:latin typeface="PT Sans Narrow"/>
                <a:ea typeface="PT Sans Narrow"/>
                <a:cs typeface="PT Sans Narrow"/>
                <a:sym typeface="PT Sans Narrow"/>
              </a:rPr>
              <a:t>"Open source document"</a:t>
            </a:r>
            <a:r>
              <a:rPr lang="ru" sz="1100">
                <a:latin typeface="PT Sans Narrow"/>
                <a:ea typeface="PT Sans Narrow"/>
                <a:cs typeface="PT Sans Narrow"/>
                <a:sym typeface="PT Sans Narrow"/>
              </a:rPr>
              <a:t> to change the division values</a:t>
            </a:r>
            <a:endParaRPr sz="1100">
              <a:latin typeface="PT Sans Narrow"/>
              <a:ea typeface="PT Sans Narrow"/>
              <a:cs typeface="PT Sans Narrow"/>
              <a:sym typeface="PT Sans Narrow"/>
            </a:endParaRPr>
          </a:p>
        </p:txBody>
      </p:sp>
      <p:grpSp>
        <p:nvGrpSpPr>
          <p:cNvPr id="902" name="Google Shape;902;p41"/>
          <p:cNvGrpSpPr/>
          <p:nvPr/>
        </p:nvGrpSpPr>
        <p:grpSpPr>
          <a:xfrm>
            <a:off x="404393" y="118150"/>
            <a:ext cx="8265732" cy="4852100"/>
            <a:chOff x="404393" y="118150"/>
            <a:chExt cx="8265732" cy="4852100"/>
          </a:xfrm>
        </p:grpSpPr>
        <p:pic>
          <p:nvPicPr>
            <p:cNvPr id="903" name="Google Shape;903;p41"/>
            <p:cNvPicPr preferRelativeResize="0"/>
            <p:nvPr/>
          </p:nvPicPr>
          <p:blipFill rotWithShape="1">
            <a:blip r:embed="rId4">
              <a:alphaModFix amt="75000"/>
            </a:blip>
            <a:srcRect b="14084" l="24983" r="10072" t="15492"/>
            <a:stretch/>
          </p:blipFill>
          <p:spPr>
            <a:xfrm>
              <a:off x="8114883" y="4341600"/>
              <a:ext cx="555241" cy="628650"/>
            </a:xfrm>
            <a:prstGeom prst="rect">
              <a:avLst/>
            </a:prstGeom>
            <a:noFill/>
            <a:ln>
              <a:noFill/>
            </a:ln>
          </p:spPr>
        </p:pic>
        <p:pic>
          <p:nvPicPr>
            <p:cNvPr id="904" name="Google Shape;904;p41"/>
            <p:cNvPicPr preferRelativeResize="0"/>
            <p:nvPr/>
          </p:nvPicPr>
          <p:blipFill>
            <a:blip r:embed="rId5">
              <a:alphaModFix amt="75000"/>
            </a:blip>
            <a:stretch>
              <a:fillRect/>
            </a:stretch>
          </p:blipFill>
          <p:spPr>
            <a:xfrm flipH="1" rot="-674479">
              <a:off x="4120260" y="145995"/>
              <a:ext cx="318400" cy="332550"/>
            </a:xfrm>
            <a:prstGeom prst="rect">
              <a:avLst/>
            </a:prstGeom>
            <a:noFill/>
            <a:ln>
              <a:noFill/>
            </a:ln>
          </p:spPr>
        </p:pic>
        <p:pic>
          <p:nvPicPr>
            <p:cNvPr id="905" name="Google Shape;905;p41"/>
            <p:cNvPicPr preferRelativeResize="0"/>
            <p:nvPr/>
          </p:nvPicPr>
          <p:blipFill>
            <a:blip r:embed="rId6">
              <a:alphaModFix amt="75000"/>
            </a:blip>
            <a:stretch>
              <a:fillRect/>
            </a:stretch>
          </p:blipFill>
          <p:spPr>
            <a:xfrm rot="1729385">
              <a:off x="503715" y="345360"/>
              <a:ext cx="554531" cy="554531"/>
            </a:xfrm>
            <a:prstGeom prst="rect">
              <a:avLst/>
            </a:prstGeom>
            <a:noFill/>
            <a:ln>
              <a:noFill/>
            </a:ln>
          </p:spPr>
        </p:pic>
        <p:pic>
          <p:nvPicPr>
            <p:cNvPr id="906" name="Google Shape;906;p41"/>
            <p:cNvPicPr preferRelativeResize="0"/>
            <p:nvPr/>
          </p:nvPicPr>
          <p:blipFill>
            <a:blip r:embed="rId7">
              <a:alphaModFix amt="75000"/>
            </a:blip>
            <a:stretch>
              <a:fillRect/>
            </a:stretch>
          </p:blipFill>
          <p:spPr>
            <a:xfrm>
              <a:off x="410148" y="4352298"/>
              <a:ext cx="703175" cy="515650"/>
            </a:xfrm>
            <a:prstGeom prst="rect">
              <a:avLst/>
            </a:prstGeom>
            <a:noFill/>
            <a:ln>
              <a:noFill/>
            </a:ln>
          </p:spPr>
        </p:pic>
        <p:pic>
          <p:nvPicPr>
            <p:cNvPr id="907" name="Google Shape;907;p41"/>
            <p:cNvPicPr preferRelativeResize="0"/>
            <p:nvPr/>
          </p:nvPicPr>
          <p:blipFill>
            <a:blip r:embed="rId8">
              <a:alphaModFix amt="75000"/>
            </a:blip>
            <a:stretch>
              <a:fillRect/>
            </a:stretch>
          </p:blipFill>
          <p:spPr>
            <a:xfrm>
              <a:off x="8050717" y="340060"/>
              <a:ext cx="601909" cy="628650"/>
            </a:xfrm>
            <a:prstGeom prst="rect">
              <a:avLst/>
            </a:prstGeom>
            <a:noFill/>
            <a:ln>
              <a:noFill/>
            </a:ln>
          </p:spPr>
        </p:pic>
      </p:grpSp>
      <p:pic>
        <p:nvPicPr>
          <p:cNvPr id="908" name="Google Shape;908;p41"/>
          <p:cNvPicPr preferRelativeResize="0"/>
          <p:nvPr/>
        </p:nvPicPr>
        <p:blipFill>
          <a:blip r:embed="rId9">
            <a:alphaModFix/>
          </a:blip>
          <a:stretch>
            <a:fillRect/>
          </a:stretch>
        </p:blipFill>
        <p:spPr>
          <a:xfrm rot="287453">
            <a:off x="6510210" y="2310495"/>
            <a:ext cx="975207" cy="9036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nvSpPr>
        <p:spPr>
          <a:xfrm>
            <a:off x="2223600" y="1781039"/>
            <a:ext cx="4696800" cy="9351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8100">
                <a:solidFill>
                  <a:srgbClr val="E58E74"/>
                </a:solidFill>
                <a:latin typeface="Boogaloo"/>
                <a:ea typeface="Boogaloo"/>
                <a:cs typeface="Boogaloo"/>
                <a:sym typeface="Boogaloo"/>
              </a:rPr>
              <a:t>Wow!</a:t>
            </a:r>
            <a:endParaRPr sz="8100">
              <a:solidFill>
                <a:srgbClr val="E58E74"/>
              </a:solidFill>
              <a:latin typeface="Boogaloo"/>
              <a:ea typeface="Boogaloo"/>
              <a:cs typeface="Boogaloo"/>
              <a:sym typeface="Boogaloo"/>
            </a:endParaRPr>
          </a:p>
        </p:txBody>
      </p:sp>
      <p:sp>
        <p:nvSpPr>
          <p:cNvPr id="106" name="Google Shape;106;p15"/>
          <p:cNvSpPr txBox="1"/>
          <p:nvPr/>
        </p:nvSpPr>
        <p:spPr>
          <a:xfrm>
            <a:off x="1742700" y="2733550"/>
            <a:ext cx="56586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1" lang="ru" sz="1800">
                <a:solidFill>
                  <a:srgbClr val="15183B"/>
                </a:solidFill>
                <a:latin typeface="Caveat"/>
                <a:ea typeface="Caveat"/>
                <a:cs typeface="Caveat"/>
                <a:sym typeface="Caveat"/>
              </a:rPr>
              <a:t>This is the segment of the presentation where you can provide an introduction about yourself and share your email information.</a:t>
            </a:r>
            <a:endParaRPr b="1" sz="1800">
              <a:solidFill>
                <a:srgbClr val="15183B"/>
              </a:solidFill>
              <a:latin typeface="Caveat"/>
              <a:ea typeface="Caveat"/>
              <a:cs typeface="Caveat"/>
              <a:sym typeface="Caveat"/>
            </a:endParaRPr>
          </a:p>
        </p:txBody>
      </p:sp>
      <p:grpSp>
        <p:nvGrpSpPr>
          <p:cNvPr id="107" name="Google Shape;107;p15"/>
          <p:cNvGrpSpPr/>
          <p:nvPr/>
        </p:nvGrpSpPr>
        <p:grpSpPr>
          <a:xfrm>
            <a:off x="1990036" y="436209"/>
            <a:ext cx="4368942" cy="4503077"/>
            <a:chOff x="1990036" y="436209"/>
            <a:chExt cx="4368942" cy="4503077"/>
          </a:xfrm>
        </p:grpSpPr>
        <p:pic>
          <p:nvPicPr>
            <p:cNvPr id="108" name="Google Shape;108;p15"/>
            <p:cNvPicPr preferRelativeResize="0"/>
            <p:nvPr/>
          </p:nvPicPr>
          <p:blipFill>
            <a:blip r:embed="rId3">
              <a:alphaModFix amt="75000"/>
            </a:blip>
            <a:stretch>
              <a:fillRect/>
            </a:stretch>
          </p:blipFill>
          <p:spPr>
            <a:xfrm flipH="1" rot="6640567">
              <a:off x="5899907" y="4447502"/>
              <a:ext cx="394017" cy="411513"/>
            </a:xfrm>
            <a:prstGeom prst="rect">
              <a:avLst/>
            </a:prstGeom>
            <a:noFill/>
            <a:ln>
              <a:noFill/>
            </a:ln>
          </p:spPr>
        </p:pic>
        <p:pic>
          <p:nvPicPr>
            <p:cNvPr id="109" name="Google Shape;109;p15"/>
            <p:cNvPicPr preferRelativeResize="0"/>
            <p:nvPr/>
          </p:nvPicPr>
          <p:blipFill>
            <a:blip r:embed="rId4">
              <a:alphaModFix amt="75000"/>
            </a:blip>
            <a:stretch>
              <a:fillRect/>
            </a:stretch>
          </p:blipFill>
          <p:spPr>
            <a:xfrm>
              <a:off x="2646542" y="527653"/>
              <a:ext cx="407475" cy="383502"/>
            </a:xfrm>
            <a:prstGeom prst="rect">
              <a:avLst/>
            </a:prstGeom>
            <a:noFill/>
            <a:ln>
              <a:noFill/>
            </a:ln>
          </p:spPr>
        </p:pic>
        <p:pic>
          <p:nvPicPr>
            <p:cNvPr id="110" name="Google Shape;110;p15"/>
            <p:cNvPicPr preferRelativeResize="0"/>
            <p:nvPr/>
          </p:nvPicPr>
          <p:blipFill>
            <a:blip r:embed="rId5">
              <a:alphaModFix amt="75000"/>
            </a:blip>
            <a:stretch>
              <a:fillRect/>
            </a:stretch>
          </p:blipFill>
          <p:spPr>
            <a:xfrm>
              <a:off x="3641561" y="4178586"/>
              <a:ext cx="728325" cy="760700"/>
            </a:xfrm>
            <a:prstGeom prst="rect">
              <a:avLst/>
            </a:prstGeom>
            <a:noFill/>
            <a:ln>
              <a:noFill/>
            </a:ln>
          </p:spPr>
        </p:pic>
        <p:pic>
          <p:nvPicPr>
            <p:cNvPr id="111" name="Google Shape;111;p15"/>
            <p:cNvPicPr preferRelativeResize="0"/>
            <p:nvPr/>
          </p:nvPicPr>
          <p:blipFill>
            <a:blip r:embed="rId6">
              <a:alphaModFix amt="75000"/>
            </a:blip>
            <a:stretch>
              <a:fillRect/>
            </a:stretch>
          </p:blipFill>
          <p:spPr>
            <a:xfrm>
              <a:off x="4783151" y="436209"/>
              <a:ext cx="647700" cy="596893"/>
            </a:xfrm>
            <a:prstGeom prst="rect">
              <a:avLst/>
            </a:prstGeom>
            <a:noFill/>
            <a:ln>
              <a:noFill/>
            </a:ln>
          </p:spPr>
        </p:pic>
        <p:pic>
          <p:nvPicPr>
            <p:cNvPr id="112" name="Google Shape;112;p15"/>
            <p:cNvPicPr preferRelativeResize="0"/>
            <p:nvPr/>
          </p:nvPicPr>
          <p:blipFill>
            <a:blip r:embed="rId7">
              <a:alphaModFix amt="75000"/>
            </a:blip>
            <a:stretch>
              <a:fillRect/>
            </a:stretch>
          </p:blipFill>
          <p:spPr>
            <a:xfrm>
              <a:off x="1990036" y="4417062"/>
              <a:ext cx="407475" cy="383500"/>
            </a:xfrm>
            <a:prstGeom prst="rect">
              <a:avLst/>
            </a:prstGeom>
            <a:noFill/>
            <a:ln>
              <a:noFill/>
            </a:ln>
          </p:spPr>
        </p:pic>
      </p:grpSp>
      <p:grpSp>
        <p:nvGrpSpPr>
          <p:cNvPr id="113" name="Google Shape;113;p15"/>
          <p:cNvGrpSpPr/>
          <p:nvPr/>
        </p:nvGrpSpPr>
        <p:grpSpPr>
          <a:xfrm>
            <a:off x="117075" y="199125"/>
            <a:ext cx="8734194" cy="4733180"/>
            <a:chOff x="117075" y="199125"/>
            <a:chExt cx="8734194" cy="4733180"/>
          </a:xfrm>
        </p:grpSpPr>
        <p:pic>
          <p:nvPicPr>
            <p:cNvPr id="114" name="Google Shape;114;p15"/>
            <p:cNvPicPr preferRelativeResize="0"/>
            <p:nvPr/>
          </p:nvPicPr>
          <p:blipFill>
            <a:blip r:embed="rId8">
              <a:alphaModFix amt="75000"/>
            </a:blip>
            <a:stretch>
              <a:fillRect/>
            </a:stretch>
          </p:blipFill>
          <p:spPr>
            <a:xfrm>
              <a:off x="117075" y="199125"/>
              <a:ext cx="2198925" cy="1487500"/>
            </a:xfrm>
            <a:prstGeom prst="rect">
              <a:avLst/>
            </a:prstGeom>
            <a:noFill/>
            <a:ln>
              <a:noFill/>
            </a:ln>
          </p:spPr>
        </p:pic>
        <p:pic>
          <p:nvPicPr>
            <p:cNvPr id="115" name="Google Shape;115;p15"/>
            <p:cNvPicPr preferRelativeResize="0"/>
            <p:nvPr/>
          </p:nvPicPr>
          <p:blipFill>
            <a:blip r:embed="rId9">
              <a:alphaModFix amt="75000"/>
            </a:blip>
            <a:stretch>
              <a:fillRect/>
            </a:stretch>
          </p:blipFill>
          <p:spPr>
            <a:xfrm>
              <a:off x="7206970" y="298542"/>
              <a:ext cx="1418025" cy="1903825"/>
            </a:xfrm>
            <a:prstGeom prst="rect">
              <a:avLst/>
            </a:prstGeom>
            <a:noFill/>
            <a:ln>
              <a:noFill/>
            </a:ln>
          </p:spPr>
        </p:pic>
        <p:pic>
          <p:nvPicPr>
            <p:cNvPr id="116" name="Google Shape;116;p15"/>
            <p:cNvPicPr preferRelativeResize="0"/>
            <p:nvPr/>
          </p:nvPicPr>
          <p:blipFill>
            <a:blip r:embed="rId10">
              <a:alphaModFix amt="75000"/>
            </a:blip>
            <a:stretch>
              <a:fillRect/>
            </a:stretch>
          </p:blipFill>
          <p:spPr>
            <a:xfrm>
              <a:off x="6990420" y="3207905"/>
              <a:ext cx="1860850" cy="1724400"/>
            </a:xfrm>
            <a:prstGeom prst="rect">
              <a:avLst/>
            </a:prstGeom>
            <a:noFill/>
            <a:ln>
              <a:noFill/>
            </a:ln>
          </p:spPr>
        </p:pic>
        <p:pic>
          <p:nvPicPr>
            <p:cNvPr id="117" name="Google Shape;117;p15"/>
            <p:cNvPicPr preferRelativeResize="0"/>
            <p:nvPr/>
          </p:nvPicPr>
          <p:blipFill rotWithShape="1">
            <a:blip r:embed="rId11">
              <a:alphaModFix amt="75000"/>
            </a:blip>
            <a:srcRect b="4245" l="18486" r="14655" t="3850"/>
            <a:stretch/>
          </p:blipFill>
          <p:spPr>
            <a:xfrm>
              <a:off x="334525" y="2641450"/>
              <a:ext cx="1170900" cy="219075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42"/>
          <p:cNvSpPr txBox="1"/>
          <p:nvPr/>
        </p:nvSpPr>
        <p:spPr>
          <a:xfrm>
            <a:off x="1882650" y="1521860"/>
            <a:ext cx="5378700" cy="19701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lang="ru" sz="8000">
                <a:solidFill>
                  <a:srgbClr val="E58E74"/>
                </a:solidFill>
                <a:latin typeface="Boogaloo"/>
                <a:ea typeface="Boogaloo"/>
                <a:cs typeface="Boogaloo"/>
                <a:sym typeface="Boogaloo"/>
              </a:rPr>
              <a:t>Thank you for your attention!</a:t>
            </a:r>
            <a:endParaRPr sz="8000">
              <a:solidFill>
                <a:srgbClr val="E58E74"/>
              </a:solidFill>
              <a:latin typeface="Boogaloo"/>
              <a:ea typeface="Boogaloo"/>
              <a:cs typeface="Boogaloo"/>
              <a:sym typeface="Boogaloo"/>
            </a:endParaRPr>
          </a:p>
        </p:txBody>
      </p:sp>
      <p:sp>
        <p:nvSpPr>
          <p:cNvPr id="914" name="Google Shape;914;p42"/>
          <p:cNvSpPr txBox="1"/>
          <p:nvPr/>
        </p:nvSpPr>
        <p:spPr>
          <a:xfrm>
            <a:off x="2683800" y="3609850"/>
            <a:ext cx="3776400" cy="4155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3600">
                <a:solidFill>
                  <a:srgbClr val="15183B"/>
                </a:solidFill>
                <a:latin typeface="Caveat"/>
                <a:ea typeface="Caveat"/>
                <a:cs typeface="Caveat"/>
                <a:sym typeface="Caveat"/>
              </a:rPr>
              <a:t>You are incredible</a:t>
            </a:r>
            <a:endParaRPr b="1" sz="3600">
              <a:solidFill>
                <a:srgbClr val="15183B"/>
              </a:solidFill>
              <a:latin typeface="Caveat"/>
              <a:ea typeface="Caveat"/>
              <a:cs typeface="Caveat"/>
              <a:sym typeface="Caveat"/>
            </a:endParaRPr>
          </a:p>
        </p:txBody>
      </p:sp>
      <p:grpSp>
        <p:nvGrpSpPr>
          <p:cNvPr id="915" name="Google Shape;915;p42"/>
          <p:cNvGrpSpPr/>
          <p:nvPr/>
        </p:nvGrpSpPr>
        <p:grpSpPr>
          <a:xfrm>
            <a:off x="204050" y="200278"/>
            <a:ext cx="8710619" cy="4885239"/>
            <a:chOff x="204050" y="200278"/>
            <a:chExt cx="8710619" cy="4885239"/>
          </a:xfrm>
        </p:grpSpPr>
        <p:pic>
          <p:nvPicPr>
            <p:cNvPr id="916" name="Google Shape;916;p42"/>
            <p:cNvPicPr preferRelativeResize="0"/>
            <p:nvPr/>
          </p:nvPicPr>
          <p:blipFill>
            <a:blip r:embed="rId3">
              <a:alphaModFix/>
            </a:blip>
            <a:stretch>
              <a:fillRect/>
            </a:stretch>
          </p:blipFill>
          <p:spPr>
            <a:xfrm>
              <a:off x="204050" y="3296115"/>
              <a:ext cx="1737801" cy="1696100"/>
            </a:xfrm>
            <a:prstGeom prst="rect">
              <a:avLst/>
            </a:prstGeom>
            <a:noFill/>
            <a:ln>
              <a:noFill/>
            </a:ln>
          </p:spPr>
        </p:pic>
        <p:pic>
          <p:nvPicPr>
            <p:cNvPr id="917" name="Google Shape;917;p42"/>
            <p:cNvPicPr preferRelativeResize="0"/>
            <p:nvPr/>
          </p:nvPicPr>
          <p:blipFill>
            <a:blip r:embed="rId4">
              <a:alphaModFix/>
            </a:blip>
            <a:stretch>
              <a:fillRect/>
            </a:stretch>
          </p:blipFill>
          <p:spPr>
            <a:xfrm>
              <a:off x="3877896" y="200278"/>
              <a:ext cx="1364325" cy="1264275"/>
            </a:xfrm>
            <a:prstGeom prst="rect">
              <a:avLst/>
            </a:prstGeom>
            <a:noFill/>
            <a:ln>
              <a:noFill/>
            </a:ln>
          </p:spPr>
        </p:pic>
        <p:pic>
          <p:nvPicPr>
            <p:cNvPr id="918" name="Google Shape;918;p42"/>
            <p:cNvPicPr preferRelativeResize="0"/>
            <p:nvPr/>
          </p:nvPicPr>
          <p:blipFill rotWithShape="1">
            <a:blip r:embed="rId5">
              <a:alphaModFix/>
            </a:blip>
            <a:srcRect b="0" l="4470" r="0" t="0"/>
            <a:stretch/>
          </p:blipFill>
          <p:spPr>
            <a:xfrm rot="202579">
              <a:off x="6993600" y="3443280"/>
              <a:ext cx="1875924" cy="1588375"/>
            </a:xfrm>
            <a:prstGeom prst="rect">
              <a:avLst/>
            </a:prstGeom>
            <a:noFill/>
            <a:ln>
              <a:noFill/>
            </a:ln>
          </p:spPr>
        </p:pic>
      </p:grpSp>
      <p:pic>
        <p:nvPicPr>
          <p:cNvPr id="919" name="Google Shape;919;p42"/>
          <p:cNvPicPr preferRelativeResize="0"/>
          <p:nvPr/>
        </p:nvPicPr>
        <p:blipFill>
          <a:blip r:embed="rId6">
            <a:alphaModFix/>
          </a:blip>
          <a:stretch>
            <a:fillRect/>
          </a:stretch>
        </p:blipFill>
        <p:spPr>
          <a:xfrm>
            <a:off x="7515692" y="354872"/>
            <a:ext cx="939250" cy="951450"/>
          </a:xfrm>
          <a:prstGeom prst="rect">
            <a:avLst/>
          </a:prstGeom>
          <a:noFill/>
          <a:ln>
            <a:noFill/>
          </a:ln>
        </p:spPr>
      </p:pic>
      <p:grpSp>
        <p:nvGrpSpPr>
          <p:cNvPr id="920" name="Google Shape;920;p42"/>
          <p:cNvGrpSpPr/>
          <p:nvPr/>
        </p:nvGrpSpPr>
        <p:grpSpPr>
          <a:xfrm>
            <a:off x="428085" y="329163"/>
            <a:ext cx="8089251" cy="4501062"/>
            <a:chOff x="428085" y="329163"/>
            <a:chExt cx="8089251" cy="4501062"/>
          </a:xfrm>
        </p:grpSpPr>
        <p:pic>
          <p:nvPicPr>
            <p:cNvPr id="921" name="Google Shape;921;p42"/>
            <p:cNvPicPr preferRelativeResize="0"/>
            <p:nvPr/>
          </p:nvPicPr>
          <p:blipFill>
            <a:blip r:embed="rId7">
              <a:alphaModFix amt="75000"/>
            </a:blip>
            <a:stretch>
              <a:fillRect/>
            </a:stretch>
          </p:blipFill>
          <p:spPr>
            <a:xfrm>
              <a:off x="496450" y="392850"/>
              <a:ext cx="803675" cy="803675"/>
            </a:xfrm>
            <a:prstGeom prst="rect">
              <a:avLst/>
            </a:prstGeom>
            <a:noFill/>
            <a:ln>
              <a:noFill/>
            </a:ln>
          </p:spPr>
        </p:pic>
        <p:pic>
          <p:nvPicPr>
            <p:cNvPr id="922" name="Google Shape;922;p42"/>
            <p:cNvPicPr preferRelativeResize="0"/>
            <p:nvPr/>
          </p:nvPicPr>
          <p:blipFill>
            <a:blip r:embed="rId8">
              <a:alphaModFix amt="75000"/>
            </a:blip>
            <a:stretch>
              <a:fillRect/>
            </a:stretch>
          </p:blipFill>
          <p:spPr>
            <a:xfrm>
              <a:off x="2488682" y="329163"/>
              <a:ext cx="566591" cy="415500"/>
            </a:xfrm>
            <a:prstGeom prst="rect">
              <a:avLst/>
            </a:prstGeom>
            <a:noFill/>
            <a:ln>
              <a:noFill/>
            </a:ln>
          </p:spPr>
        </p:pic>
        <p:pic>
          <p:nvPicPr>
            <p:cNvPr id="923" name="Google Shape;923;p42"/>
            <p:cNvPicPr preferRelativeResize="0"/>
            <p:nvPr/>
          </p:nvPicPr>
          <p:blipFill>
            <a:blip r:embed="rId9">
              <a:alphaModFix amt="75000"/>
            </a:blip>
            <a:stretch>
              <a:fillRect/>
            </a:stretch>
          </p:blipFill>
          <p:spPr>
            <a:xfrm>
              <a:off x="428085" y="1968232"/>
              <a:ext cx="561975" cy="528918"/>
            </a:xfrm>
            <a:prstGeom prst="rect">
              <a:avLst/>
            </a:prstGeom>
            <a:noFill/>
            <a:ln>
              <a:noFill/>
            </a:ln>
          </p:spPr>
        </p:pic>
        <p:pic>
          <p:nvPicPr>
            <p:cNvPr id="924" name="Google Shape;924;p42"/>
            <p:cNvPicPr preferRelativeResize="0"/>
            <p:nvPr/>
          </p:nvPicPr>
          <p:blipFill>
            <a:blip r:embed="rId10">
              <a:alphaModFix amt="75000"/>
            </a:blip>
            <a:stretch>
              <a:fillRect/>
            </a:stretch>
          </p:blipFill>
          <p:spPr>
            <a:xfrm>
              <a:off x="4067385" y="4414725"/>
              <a:ext cx="441469" cy="415500"/>
            </a:xfrm>
            <a:prstGeom prst="rect">
              <a:avLst/>
            </a:prstGeom>
            <a:noFill/>
            <a:ln>
              <a:noFill/>
            </a:ln>
          </p:spPr>
        </p:pic>
        <p:pic>
          <p:nvPicPr>
            <p:cNvPr id="925" name="Google Shape;925;p42"/>
            <p:cNvPicPr preferRelativeResize="0"/>
            <p:nvPr/>
          </p:nvPicPr>
          <p:blipFill>
            <a:blip r:embed="rId9">
              <a:alphaModFix amt="75000"/>
            </a:blip>
            <a:stretch>
              <a:fillRect/>
            </a:stretch>
          </p:blipFill>
          <p:spPr>
            <a:xfrm>
              <a:off x="8075861" y="2165073"/>
              <a:ext cx="441475" cy="41550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3399300" y="1442850"/>
            <a:ext cx="2345400" cy="10506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9100">
                <a:solidFill>
                  <a:srgbClr val="15183B"/>
                </a:solidFill>
                <a:latin typeface="Boogaloo"/>
                <a:ea typeface="Boogaloo"/>
                <a:cs typeface="Boogaloo"/>
                <a:sym typeface="Boogaloo"/>
              </a:rPr>
              <a:t>01</a:t>
            </a:r>
            <a:endParaRPr sz="9100">
              <a:solidFill>
                <a:srgbClr val="15183B"/>
              </a:solidFill>
              <a:latin typeface="Boogaloo"/>
              <a:ea typeface="Boogaloo"/>
              <a:cs typeface="Boogaloo"/>
              <a:sym typeface="Boogaloo"/>
            </a:endParaRPr>
          </a:p>
        </p:txBody>
      </p:sp>
      <p:sp>
        <p:nvSpPr>
          <p:cNvPr id="123" name="Google Shape;123;p16"/>
          <p:cNvSpPr txBox="1"/>
          <p:nvPr/>
        </p:nvSpPr>
        <p:spPr>
          <a:xfrm>
            <a:off x="1448850" y="2614550"/>
            <a:ext cx="6246300" cy="762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6600">
                <a:solidFill>
                  <a:srgbClr val="E58E74"/>
                </a:solidFill>
                <a:latin typeface="Boogaloo"/>
                <a:ea typeface="Boogaloo"/>
                <a:cs typeface="Boogaloo"/>
                <a:sym typeface="Boogaloo"/>
              </a:rPr>
              <a:t>Name of the Section</a:t>
            </a:r>
            <a:endParaRPr sz="6600">
              <a:solidFill>
                <a:srgbClr val="E58E74"/>
              </a:solidFill>
              <a:latin typeface="Boogaloo"/>
              <a:ea typeface="Boogaloo"/>
              <a:cs typeface="Boogaloo"/>
              <a:sym typeface="Boogaloo"/>
            </a:endParaRPr>
          </a:p>
        </p:txBody>
      </p:sp>
      <p:sp>
        <p:nvSpPr>
          <p:cNvPr id="124" name="Google Shape;124;p16"/>
          <p:cNvSpPr txBox="1"/>
          <p:nvPr/>
        </p:nvSpPr>
        <p:spPr>
          <a:xfrm>
            <a:off x="2083350" y="3497781"/>
            <a:ext cx="4977300" cy="20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b="1" lang="ru" sz="1800">
                <a:latin typeface="Caveat"/>
                <a:ea typeface="Caveat"/>
                <a:cs typeface="Caveat"/>
                <a:sym typeface="Caveat"/>
              </a:rPr>
              <a:t>Place for a subtitle. Write something if you need to</a:t>
            </a:r>
            <a:endParaRPr b="1" sz="1800">
              <a:latin typeface="Caveat"/>
              <a:ea typeface="Caveat"/>
              <a:cs typeface="Caveat"/>
              <a:sym typeface="Caveat"/>
            </a:endParaRPr>
          </a:p>
        </p:txBody>
      </p:sp>
      <p:grpSp>
        <p:nvGrpSpPr>
          <p:cNvPr id="125" name="Google Shape;125;p16"/>
          <p:cNvGrpSpPr/>
          <p:nvPr/>
        </p:nvGrpSpPr>
        <p:grpSpPr>
          <a:xfrm>
            <a:off x="266000" y="343800"/>
            <a:ext cx="8776239" cy="4714175"/>
            <a:chOff x="266000" y="343800"/>
            <a:chExt cx="8776239" cy="4714175"/>
          </a:xfrm>
        </p:grpSpPr>
        <p:grpSp>
          <p:nvGrpSpPr>
            <p:cNvPr id="126" name="Google Shape;126;p16"/>
            <p:cNvGrpSpPr/>
            <p:nvPr/>
          </p:nvGrpSpPr>
          <p:grpSpPr>
            <a:xfrm>
              <a:off x="266000" y="405127"/>
              <a:ext cx="8776239" cy="4652848"/>
              <a:chOff x="266000" y="405127"/>
              <a:chExt cx="8776239" cy="4652848"/>
            </a:xfrm>
          </p:grpSpPr>
          <p:pic>
            <p:nvPicPr>
              <p:cNvPr id="127" name="Google Shape;127;p16"/>
              <p:cNvPicPr preferRelativeResize="0"/>
              <p:nvPr/>
            </p:nvPicPr>
            <p:blipFill>
              <a:blip r:embed="rId3">
                <a:alphaModFix amt="75000"/>
              </a:blip>
              <a:stretch>
                <a:fillRect/>
              </a:stretch>
            </p:blipFill>
            <p:spPr>
              <a:xfrm>
                <a:off x="266000" y="3444175"/>
                <a:ext cx="1653468" cy="1613800"/>
              </a:xfrm>
              <a:prstGeom prst="rect">
                <a:avLst/>
              </a:prstGeom>
              <a:noFill/>
              <a:ln>
                <a:noFill/>
              </a:ln>
            </p:spPr>
          </p:pic>
          <p:pic>
            <p:nvPicPr>
              <p:cNvPr id="128" name="Google Shape;128;p16"/>
              <p:cNvPicPr preferRelativeResize="0"/>
              <p:nvPr/>
            </p:nvPicPr>
            <p:blipFill>
              <a:blip r:embed="rId4">
                <a:alphaModFix amt="75000"/>
              </a:blip>
              <a:stretch>
                <a:fillRect/>
              </a:stretch>
            </p:blipFill>
            <p:spPr>
              <a:xfrm>
                <a:off x="7038289" y="3413287"/>
                <a:ext cx="2003950" cy="1613800"/>
              </a:xfrm>
              <a:prstGeom prst="rect">
                <a:avLst/>
              </a:prstGeom>
              <a:noFill/>
              <a:ln>
                <a:noFill/>
              </a:ln>
            </p:spPr>
          </p:pic>
          <p:pic>
            <p:nvPicPr>
              <p:cNvPr id="129" name="Google Shape;129;p16"/>
              <p:cNvPicPr preferRelativeResize="0"/>
              <p:nvPr/>
            </p:nvPicPr>
            <p:blipFill>
              <a:blip r:embed="rId5">
                <a:alphaModFix amt="75000"/>
              </a:blip>
              <a:stretch>
                <a:fillRect/>
              </a:stretch>
            </p:blipFill>
            <p:spPr>
              <a:xfrm>
                <a:off x="6641947" y="405127"/>
                <a:ext cx="2233950" cy="1218525"/>
              </a:xfrm>
              <a:prstGeom prst="rect">
                <a:avLst/>
              </a:prstGeom>
              <a:noFill/>
              <a:ln>
                <a:noFill/>
              </a:ln>
            </p:spPr>
          </p:pic>
        </p:grpSp>
        <p:pic>
          <p:nvPicPr>
            <p:cNvPr id="130" name="Google Shape;130;p16"/>
            <p:cNvPicPr preferRelativeResize="0"/>
            <p:nvPr/>
          </p:nvPicPr>
          <p:blipFill>
            <a:blip r:embed="rId6">
              <a:alphaModFix amt="75000"/>
            </a:blip>
            <a:stretch>
              <a:fillRect/>
            </a:stretch>
          </p:blipFill>
          <p:spPr>
            <a:xfrm>
              <a:off x="439545" y="343800"/>
              <a:ext cx="1177375" cy="863425"/>
            </a:xfrm>
            <a:prstGeom prst="rect">
              <a:avLst/>
            </a:prstGeom>
            <a:noFill/>
            <a:ln>
              <a:noFill/>
            </a:ln>
          </p:spPr>
        </p:pic>
      </p:grpSp>
      <p:grpSp>
        <p:nvGrpSpPr>
          <p:cNvPr id="131" name="Google Shape;131;p16"/>
          <p:cNvGrpSpPr/>
          <p:nvPr/>
        </p:nvGrpSpPr>
        <p:grpSpPr>
          <a:xfrm>
            <a:off x="247632" y="292711"/>
            <a:ext cx="8477443" cy="4726289"/>
            <a:chOff x="247632" y="292711"/>
            <a:chExt cx="8477443" cy="4726289"/>
          </a:xfrm>
        </p:grpSpPr>
        <p:pic>
          <p:nvPicPr>
            <p:cNvPr id="132" name="Google Shape;132;p16"/>
            <p:cNvPicPr preferRelativeResize="0"/>
            <p:nvPr/>
          </p:nvPicPr>
          <p:blipFill>
            <a:blip r:embed="rId7">
              <a:alphaModFix amt="75000"/>
            </a:blip>
            <a:stretch>
              <a:fillRect/>
            </a:stretch>
          </p:blipFill>
          <p:spPr>
            <a:xfrm>
              <a:off x="3108386" y="292711"/>
              <a:ext cx="602125" cy="628875"/>
            </a:xfrm>
            <a:prstGeom prst="rect">
              <a:avLst/>
            </a:prstGeom>
            <a:noFill/>
            <a:ln>
              <a:noFill/>
            </a:ln>
          </p:spPr>
        </p:pic>
        <p:pic>
          <p:nvPicPr>
            <p:cNvPr id="133" name="Google Shape;133;p16"/>
            <p:cNvPicPr preferRelativeResize="0"/>
            <p:nvPr/>
          </p:nvPicPr>
          <p:blipFill>
            <a:blip r:embed="rId8">
              <a:alphaModFix amt="75000"/>
            </a:blip>
            <a:stretch>
              <a:fillRect/>
            </a:stretch>
          </p:blipFill>
          <p:spPr>
            <a:xfrm rot="1012751">
              <a:off x="3095048" y="4524286"/>
              <a:ext cx="464077" cy="436749"/>
            </a:xfrm>
            <a:prstGeom prst="rect">
              <a:avLst/>
            </a:prstGeom>
            <a:noFill/>
            <a:ln>
              <a:noFill/>
            </a:ln>
          </p:spPr>
        </p:pic>
        <p:pic>
          <p:nvPicPr>
            <p:cNvPr id="134" name="Google Shape;134;p16"/>
            <p:cNvPicPr preferRelativeResize="0"/>
            <p:nvPr/>
          </p:nvPicPr>
          <p:blipFill>
            <a:blip r:embed="rId9">
              <a:alphaModFix amt="75000"/>
            </a:blip>
            <a:stretch>
              <a:fillRect/>
            </a:stretch>
          </p:blipFill>
          <p:spPr>
            <a:xfrm>
              <a:off x="247632" y="2390775"/>
              <a:ext cx="435173" cy="409575"/>
            </a:xfrm>
            <a:prstGeom prst="rect">
              <a:avLst/>
            </a:prstGeom>
            <a:noFill/>
            <a:ln>
              <a:noFill/>
            </a:ln>
          </p:spPr>
        </p:pic>
        <p:pic>
          <p:nvPicPr>
            <p:cNvPr id="135" name="Google Shape;135;p16"/>
            <p:cNvPicPr preferRelativeResize="0"/>
            <p:nvPr/>
          </p:nvPicPr>
          <p:blipFill>
            <a:blip r:embed="rId7">
              <a:alphaModFix amt="75000"/>
            </a:blip>
            <a:stretch>
              <a:fillRect/>
            </a:stretch>
          </p:blipFill>
          <p:spPr>
            <a:xfrm flipH="1">
              <a:off x="8289900" y="2401138"/>
              <a:ext cx="435175" cy="45451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nvSpPr>
        <p:spPr>
          <a:xfrm>
            <a:off x="2517475" y="1385440"/>
            <a:ext cx="4108800" cy="5310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600">
                <a:solidFill>
                  <a:srgbClr val="E58E74"/>
                </a:solidFill>
                <a:latin typeface="Boogaloo"/>
                <a:ea typeface="Boogaloo"/>
                <a:cs typeface="Boogaloo"/>
                <a:sym typeface="Boogaloo"/>
              </a:rPr>
              <a:t>Introduction</a:t>
            </a:r>
            <a:endParaRPr sz="4600">
              <a:solidFill>
                <a:srgbClr val="E58E74"/>
              </a:solidFill>
              <a:latin typeface="Boogaloo"/>
              <a:ea typeface="Boogaloo"/>
              <a:cs typeface="Boogaloo"/>
              <a:sym typeface="Boogaloo"/>
            </a:endParaRPr>
          </a:p>
        </p:txBody>
      </p:sp>
      <p:sp>
        <p:nvSpPr>
          <p:cNvPr id="141" name="Google Shape;141;p17"/>
          <p:cNvSpPr txBox="1"/>
          <p:nvPr/>
        </p:nvSpPr>
        <p:spPr>
          <a:xfrm>
            <a:off x="1568775" y="2040081"/>
            <a:ext cx="6006300" cy="12069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Phasellus eget rutrum libero, id malesuada ipsum. Donec et mi tellus. Duis molestie, sapien sed hendrerit fringilla, ex odio consequat ipsum, quis viverra leo magna id urna. Sed nibh mauris, placerat ut erat non, sagittis efficitur risus. Pellentesque tortor turpis, volutpat scelerisque tortor sed, accumsan interdum metus. Etiam et neque convallis, interdum metus eget, mollis felis. </a:t>
            </a:r>
            <a:endParaRPr>
              <a:solidFill>
                <a:srgbClr val="15183B"/>
              </a:solidFill>
              <a:latin typeface="PT Sans Narrow"/>
              <a:ea typeface="PT Sans Narrow"/>
              <a:cs typeface="PT Sans Narrow"/>
              <a:sym typeface="PT Sans Narrow"/>
            </a:endParaRPr>
          </a:p>
          <a:p>
            <a:pPr indent="0" lvl="0" marL="0" rtl="0" algn="ctr">
              <a:lnSpc>
                <a:spcPct val="115000"/>
              </a:lnSpc>
              <a:spcBef>
                <a:spcPts val="0"/>
              </a:spcBef>
              <a:spcAft>
                <a:spcPts val="0"/>
              </a:spcAft>
              <a:buNone/>
            </a:pPr>
            <a:r>
              <a:rPr lang="ru">
                <a:solidFill>
                  <a:srgbClr val="15183B"/>
                </a:solidFill>
                <a:latin typeface="PT Sans Narrow"/>
                <a:ea typeface="PT Sans Narrow"/>
                <a:cs typeface="PT Sans Narrow"/>
                <a:sym typeface="PT Sans Narrow"/>
              </a:rPr>
              <a:t>Morbi non felis nisi. Curabitur placerat ipsum non massa lobortis vulputate.</a:t>
            </a:r>
            <a:endParaRPr>
              <a:solidFill>
                <a:srgbClr val="15183B"/>
              </a:solidFill>
              <a:latin typeface="PT Sans Narrow"/>
              <a:ea typeface="PT Sans Narrow"/>
              <a:cs typeface="PT Sans Narrow"/>
              <a:sym typeface="PT Sans Narrow"/>
            </a:endParaRPr>
          </a:p>
        </p:txBody>
      </p:sp>
      <p:grpSp>
        <p:nvGrpSpPr>
          <p:cNvPr id="142" name="Google Shape;142;p17"/>
          <p:cNvGrpSpPr/>
          <p:nvPr/>
        </p:nvGrpSpPr>
        <p:grpSpPr>
          <a:xfrm>
            <a:off x="324797" y="1839956"/>
            <a:ext cx="8303378" cy="960728"/>
            <a:chOff x="324797" y="1839956"/>
            <a:chExt cx="8303378" cy="960728"/>
          </a:xfrm>
        </p:grpSpPr>
        <p:pic>
          <p:nvPicPr>
            <p:cNvPr id="143" name="Google Shape;143;p17"/>
            <p:cNvPicPr preferRelativeResize="0"/>
            <p:nvPr/>
          </p:nvPicPr>
          <p:blipFill>
            <a:blip r:embed="rId3">
              <a:alphaModFix amt="75000"/>
            </a:blip>
            <a:stretch>
              <a:fillRect/>
            </a:stretch>
          </p:blipFill>
          <p:spPr>
            <a:xfrm flipH="1">
              <a:off x="8174425" y="1839956"/>
              <a:ext cx="453750" cy="473925"/>
            </a:xfrm>
            <a:prstGeom prst="rect">
              <a:avLst/>
            </a:prstGeom>
            <a:noFill/>
            <a:ln>
              <a:noFill/>
            </a:ln>
          </p:spPr>
        </p:pic>
        <p:pic>
          <p:nvPicPr>
            <p:cNvPr id="144" name="Google Shape;144;p17"/>
            <p:cNvPicPr preferRelativeResize="0"/>
            <p:nvPr/>
          </p:nvPicPr>
          <p:blipFill>
            <a:blip r:embed="rId4">
              <a:alphaModFix amt="75000"/>
            </a:blip>
            <a:stretch>
              <a:fillRect/>
            </a:stretch>
          </p:blipFill>
          <p:spPr>
            <a:xfrm>
              <a:off x="324797" y="2404484"/>
              <a:ext cx="420950" cy="396200"/>
            </a:xfrm>
            <a:prstGeom prst="rect">
              <a:avLst/>
            </a:prstGeom>
            <a:noFill/>
            <a:ln>
              <a:noFill/>
            </a:ln>
          </p:spPr>
        </p:pic>
      </p:grpSp>
      <p:grpSp>
        <p:nvGrpSpPr>
          <p:cNvPr id="145" name="Google Shape;145;p17"/>
          <p:cNvGrpSpPr/>
          <p:nvPr/>
        </p:nvGrpSpPr>
        <p:grpSpPr>
          <a:xfrm>
            <a:off x="529675" y="242322"/>
            <a:ext cx="8212634" cy="4679541"/>
            <a:chOff x="529675" y="242322"/>
            <a:chExt cx="8212634" cy="4679541"/>
          </a:xfrm>
        </p:grpSpPr>
        <p:pic>
          <p:nvPicPr>
            <p:cNvPr id="146" name="Google Shape;146;p17"/>
            <p:cNvPicPr preferRelativeResize="0"/>
            <p:nvPr/>
          </p:nvPicPr>
          <p:blipFill>
            <a:blip r:embed="rId5">
              <a:alphaModFix amt="75000"/>
            </a:blip>
            <a:stretch>
              <a:fillRect/>
            </a:stretch>
          </p:blipFill>
          <p:spPr>
            <a:xfrm>
              <a:off x="7637141" y="242322"/>
              <a:ext cx="1037825" cy="956425"/>
            </a:xfrm>
            <a:prstGeom prst="rect">
              <a:avLst/>
            </a:prstGeom>
            <a:noFill/>
            <a:ln>
              <a:noFill/>
            </a:ln>
          </p:spPr>
        </p:pic>
        <p:pic>
          <p:nvPicPr>
            <p:cNvPr id="147" name="Google Shape;147;p17"/>
            <p:cNvPicPr preferRelativeResize="0"/>
            <p:nvPr/>
          </p:nvPicPr>
          <p:blipFill rotWithShape="1">
            <a:blip r:embed="rId6">
              <a:alphaModFix amt="75000"/>
            </a:blip>
            <a:srcRect b="5856" l="-17564" r="-10459" t="3768"/>
            <a:stretch/>
          </p:blipFill>
          <p:spPr>
            <a:xfrm>
              <a:off x="529675" y="3586825"/>
              <a:ext cx="1393900" cy="1321125"/>
            </a:xfrm>
            <a:prstGeom prst="rect">
              <a:avLst/>
            </a:prstGeom>
            <a:noFill/>
            <a:ln>
              <a:noFill/>
            </a:ln>
          </p:spPr>
        </p:pic>
        <p:pic>
          <p:nvPicPr>
            <p:cNvPr id="148" name="Google Shape;148;p17"/>
            <p:cNvPicPr preferRelativeResize="0"/>
            <p:nvPr/>
          </p:nvPicPr>
          <p:blipFill>
            <a:blip r:embed="rId7">
              <a:alphaModFix amt="75000"/>
            </a:blip>
            <a:stretch>
              <a:fillRect/>
            </a:stretch>
          </p:blipFill>
          <p:spPr>
            <a:xfrm>
              <a:off x="3572583" y="3749592"/>
              <a:ext cx="2017775" cy="1158350"/>
            </a:xfrm>
            <a:prstGeom prst="rect">
              <a:avLst/>
            </a:prstGeom>
            <a:noFill/>
            <a:ln>
              <a:noFill/>
            </a:ln>
          </p:spPr>
        </p:pic>
        <p:pic>
          <p:nvPicPr>
            <p:cNvPr id="149" name="Google Shape;149;p17"/>
            <p:cNvPicPr preferRelativeResize="0"/>
            <p:nvPr/>
          </p:nvPicPr>
          <p:blipFill>
            <a:blip r:embed="rId8">
              <a:alphaModFix amt="75000"/>
            </a:blip>
            <a:stretch>
              <a:fillRect/>
            </a:stretch>
          </p:blipFill>
          <p:spPr>
            <a:xfrm>
              <a:off x="529675" y="411425"/>
              <a:ext cx="1302395" cy="1206900"/>
            </a:xfrm>
            <a:prstGeom prst="rect">
              <a:avLst/>
            </a:prstGeom>
            <a:noFill/>
            <a:ln>
              <a:noFill/>
            </a:ln>
          </p:spPr>
        </p:pic>
        <p:pic>
          <p:nvPicPr>
            <p:cNvPr id="150" name="Google Shape;150;p17"/>
            <p:cNvPicPr preferRelativeResize="0"/>
            <p:nvPr/>
          </p:nvPicPr>
          <p:blipFill rotWithShape="1">
            <a:blip r:embed="rId9">
              <a:alphaModFix amt="75000"/>
            </a:blip>
            <a:srcRect b="3832" l="12228" r="10616" t="-7685"/>
            <a:stretch/>
          </p:blipFill>
          <p:spPr>
            <a:xfrm rot="5400000">
              <a:off x="4272150" y="-35000"/>
              <a:ext cx="787550" cy="1443000"/>
            </a:xfrm>
            <a:prstGeom prst="rect">
              <a:avLst/>
            </a:prstGeom>
            <a:noFill/>
            <a:ln>
              <a:noFill/>
            </a:ln>
          </p:spPr>
        </p:pic>
        <p:pic>
          <p:nvPicPr>
            <p:cNvPr id="151" name="Google Shape;151;p17"/>
            <p:cNvPicPr preferRelativeResize="0"/>
            <p:nvPr/>
          </p:nvPicPr>
          <p:blipFill>
            <a:blip r:embed="rId10">
              <a:alphaModFix amt="75000"/>
            </a:blip>
            <a:stretch>
              <a:fillRect/>
            </a:stretch>
          </p:blipFill>
          <p:spPr>
            <a:xfrm>
              <a:off x="7595984" y="3233882"/>
              <a:ext cx="1146325" cy="168798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nvSpPr>
        <p:spPr>
          <a:xfrm>
            <a:off x="2517475" y="730819"/>
            <a:ext cx="4108800" cy="6696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5800">
                <a:solidFill>
                  <a:srgbClr val="E58E74"/>
                </a:solidFill>
                <a:latin typeface="Boogaloo"/>
                <a:ea typeface="Boogaloo"/>
                <a:cs typeface="Boogaloo"/>
                <a:sym typeface="Boogaloo"/>
              </a:rPr>
              <a:t>Four Concepts</a:t>
            </a:r>
            <a:endParaRPr sz="5800">
              <a:solidFill>
                <a:srgbClr val="E58E74"/>
              </a:solidFill>
              <a:latin typeface="Boogaloo"/>
              <a:ea typeface="Boogaloo"/>
              <a:cs typeface="Boogaloo"/>
              <a:sym typeface="Boogaloo"/>
            </a:endParaRPr>
          </a:p>
        </p:txBody>
      </p:sp>
      <p:cxnSp>
        <p:nvCxnSpPr>
          <p:cNvPr id="157" name="Google Shape;157;p18"/>
          <p:cNvCxnSpPr/>
          <p:nvPr/>
        </p:nvCxnSpPr>
        <p:spPr>
          <a:xfrm>
            <a:off x="4615800" y="1957195"/>
            <a:ext cx="0" cy="2251200"/>
          </a:xfrm>
          <a:prstGeom prst="straightConnector1">
            <a:avLst/>
          </a:prstGeom>
          <a:noFill/>
          <a:ln cap="flat" cmpd="sng" w="19050">
            <a:solidFill>
              <a:srgbClr val="15183B"/>
            </a:solidFill>
            <a:prstDash val="solid"/>
            <a:round/>
            <a:headEnd len="med" w="med" type="none"/>
            <a:tailEnd len="med" w="med" type="none"/>
          </a:ln>
        </p:spPr>
      </p:cxnSp>
      <p:grpSp>
        <p:nvGrpSpPr>
          <p:cNvPr id="158" name="Google Shape;158;p18"/>
          <p:cNvGrpSpPr/>
          <p:nvPr/>
        </p:nvGrpSpPr>
        <p:grpSpPr>
          <a:xfrm>
            <a:off x="2183476" y="1993300"/>
            <a:ext cx="4736975" cy="850261"/>
            <a:chOff x="2183476" y="1993300"/>
            <a:chExt cx="4736975" cy="850261"/>
          </a:xfrm>
        </p:grpSpPr>
        <p:grpSp>
          <p:nvGrpSpPr>
            <p:cNvPr id="159" name="Google Shape;159;p18"/>
            <p:cNvGrpSpPr/>
            <p:nvPr/>
          </p:nvGrpSpPr>
          <p:grpSpPr>
            <a:xfrm>
              <a:off x="2183476" y="1993300"/>
              <a:ext cx="1878000" cy="850261"/>
              <a:chOff x="2183476" y="1993300"/>
              <a:chExt cx="1878000" cy="850261"/>
            </a:xfrm>
          </p:grpSpPr>
          <p:sp>
            <p:nvSpPr>
              <p:cNvPr id="160" name="Google Shape;160;p18"/>
              <p:cNvSpPr txBox="1"/>
              <p:nvPr/>
            </p:nvSpPr>
            <p:spPr>
              <a:xfrm>
                <a:off x="2183476" y="1993300"/>
                <a:ext cx="18780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Maecenas</a:t>
                </a:r>
                <a:endParaRPr sz="3100">
                  <a:solidFill>
                    <a:srgbClr val="15183B"/>
                  </a:solidFill>
                  <a:latin typeface="Boogaloo"/>
                  <a:ea typeface="Boogaloo"/>
                  <a:cs typeface="Boogaloo"/>
                  <a:sym typeface="Boogaloo"/>
                </a:endParaRPr>
              </a:p>
            </p:txBody>
          </p:sp>
          <p:sp>
            <p:nvSpPr>
              <p:cNvPr id="161" name="Google Shape;161;p18"/>
              <p:cNvSpPr txBox="1"/>
              <p:nvPr/>
            </p:nvSpPr>
            <p:spPr>
              <a:xfrm>
                <a:off x="2183476" y="2474261"/>
                <a:ext cx="18780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Nam viverra tortor id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rutrum scelerisque. </a:t>
                </a:r>
                <a:endParaRPr sz="1200">
                  <a:solidFill>
                    <a:srgbClr val="15183B"/>
                  </a:solidFill>
                  <a:latin typeface="PT Sans Narrow"/>
                  <a:ea typeface="PT Sans Narrow"/>
                  <a:cs typeface="PT Sans Narrow"/>
                  <a:sym typeface="PT Sans Narrow"/>
                </a:endParaRPr>
              </a:p>
            </p:txBody>
          </p:sp>
        </p:grpSp>
        <p:grpSp>
          <p:nvGrpSpPr>
            <p:cNvPr id="162" name="Google Shape;162;p18"/>
            <p:cNvGrpSpPr/>
            <p:nvPr/>
          </p:nvGrpSpPr>
          <p:grpSpPr>
            <a:xfrm>
              <a:off x="5042451" y="1993300"/>
              <a:ext cx="1878000" cy="850261"/>
              <a:chOff x="2183476" y="1993300"/>
              <a:chExt cx="1878000" cy="850261"/>
            </a:xfrm>
          </p:grpSpPr>
          <p:sp>
            <p:nvSpPr>
              <p:cNvPr id="163" name="Google Shape;163;p18"/>
              <p:cNvSpPr txBox="1"/>
              <p:nvPr/>
            </p:nvSpPr>
            <p:spPr>
              <a:xfrm>
                <a:off x="2183476" y="1993300"/>
                <a:ext cx="18780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Fringilla</a:t>
                </a:r>
                <a:endParaRPr sz="3100">
                  <a:solidFill>
                    <a:srgbClr val="15183B"/>
                  </a:solidFill>
                  <a:latin typeface="Boogaloo"/>
                  <a:ea typeface="Boogaloo"/>
                  <a:cs typeface="Boogaloo"/>
                  <a:sym typeface="Boogaloo"/>
                </a:endParaRPr>
              </a:p>
            </p:txBody>
          </p:sp>
          <p:sp>
            <p:nvSpPr>
              <p:cNvPr id="164" name="Google Shape;164;p18"/>
              <p:cNvSpPr txBox="1"/>
              <p:nvPr/>
            </p:nvSpPr>
            <p:spPr>
              <a:xfrm>
                <a:off x="2183476" y="2474261"/>
                <a:ext cx="18780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Ut efficitur purus quis</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dignissim porttitor.</a:t>
                </a:r>
                <a:endParaRPr sz="1200">
                  <a:solidFill>
                    <a:srgbClr val="15183B"/>
                  </a:solidFill>
                  <a:latin typeface="PT Sans Narrow"/>
                  <a:ea typeface="PT Sans Narrow"/>
                  <a:cs typeface="PT Sans Narrow"/>
                  <a:sym typeface="PT Sans Narrow"/>
                </a:endParaRPr>
              </a:p>
            </p:txBody>
          </p:sp>
        </p:grpSp>
      </p:grpSp>
      <p:grpSp>
        <p:nvGrpSpPr>
          <p:cNvPr id="165" name="Google Shape;165;p18"/>
          <p:cNvGrpSpPr/>
          <p:nvPr/>
        </p:nvGrpSpPr>
        <p:grpSpPr>
          <a:xfrm>
            <a:off x="2183476" y="3295890"/>
            <a:ext cx="4736975" cy="856941"/>
            <a:chOff x="2183476" y="3295890"/>
            <a:chExt cx="4736975" cy="856941"/>
          </a:xfrm>
        </p:grpSpPr>
        <p:grpSp>
          <p:nvGrpSpPr>
            <p:cNvPr id="166" name="Google Shape;166;p18"/>
            <p:cNvGrpSpPr/>
            <p:nvPr/>
          </p:nvGrpSpPr>
          <p:grpSpPr>
            <a:xfrm>
              <a:off x="2183476" y="3302569"/>
              <a:ext cx="1878000" cy="850261"/>
              <a:chOff x="2183476" y="1993300"/>
              <a:chExt cx="1878000" cy="850261"/>
            </a:xfrm>
          </p:grpSpPr>
          <p:sp>
            <p:nvSpPr>
              <p:cNvPr id="167" name="Google Shape;167;p18"/>
              <p:cNvSpPr txBox="1"/>
              <p:nvPr/>
            </p:nvSpPr>
            <p:spPr>
              <a:xfrm>
                <a:off x="2183476" y="1993300"/>
                <a:ext cx="18780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Tincidunt</a:t>
                </a:r>
                <a:endParaRPr sz="3100">
                  <a:solidFill>
                    <a:srgbClr val="15183B"/>
                  </a:solidFill>
                  <a:latin typeface="Boogaloo"/>
                  <a:ea typeface="Boogaloo"/>
                  <a:cs typeface="Boogaloo"/>
                  <a:sym typeface="Boogaloo"/>
                </a:endParaRPr>
              </a:p>
            </p:txBody>
          </p:sp>
          <p:sp>
            <p:nvSpPr>
              <p:cNvPr id="168" name="Google Shape;168;p18"/>
              <p:cNvSpPr txBox="1"/>
              <p:nvPr/>
            </p:nvSpPr>
            <p:spPr>
              <a:xfrm>
                <a:off x="2183476" y="2474261"/>
                <a:ext cx="18780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Aenean ut lorem ut quam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faucibus semper.</a:t>
                </a:r>
                <a:endParaRPr sz="1200">
                  <a:solidFill>
                    <a:srgbClr val="15183B"/>
                  </a:solidFill>
                  <a:latin typeface="PT Sans Narrow"/>
                  <a:ea typeface="PT Sans Narrow"/>
                  <a:cs typeface="PT Sans Narrow"/>
                  <a:sym typeface="PT Sans Narrow"/>
                </a:endParaRPr>
              </a:p>
            </p:txBody>
          </p:sp>
        </p:grpSp>
        <p:grpSp>
          <p:nvGrpSpPr>
            <p:cNvPr id="169" name="Google Shape;169;p18"/>
            <p:cNvGrpSpPr/>
            <p:nvPr/>
          </p:nvGrpSpPr>
          <p:grpSpPr>
            <a:xfrm>
              <a:off x="5042451" y="3295890"/>
              <a:ext cx="1878000" cy="850261"/>
              <a:chOff x="2183476" y="1993300"/>
              <a:chExt cx="1878000" cy="850261"/>
            </a:xfrm>
          </p:grpSpPr>
          <p:sp>
            <p:nvSpPr>
              <p:cNvPr id="170" name="Google Shape;170;p18"/>
              <p:cNvSpPr txBox="1"/>
              <p:nvPr/>
            </p:nvSpPr>
            <p:spPr>
              <a:xfrm>
                <a:off x="2183476" y="1993300"/>
                <a:ext cx="18780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Faucibus</a:t>
                </a:r>
                <a:endParaRPr sz="3100">
                  <a:solidFill>
                    <a:srgbClr val="15183B"/>
                  </a:solidFill>
                  <a:latin typeface="Boogaloo"/>
                  <a:ea typeface="Boogaloo"/>
                  <a:cs typeface="Boogaloo"/>
                  <a:sym typeface="Boogaloo"/>
                </a:endParaRPr>
              </a:p>
            </p:txBody>
          </p:sp>
          <p:sp>
            <p:nvSpPr>
              <p:cNvPr id="171" name="Google Shape;171;p18"/>
              <p:cNvSpPr txBox="1"/>
              <p:nvPr/>
            </p:nvSpPr>
            <p:spPr>
              <a:xfrm>
                <a:off x="2183476" y="2474261"/>
                <a:ext cx="18780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Quisque non libero egestas, </a:t>
                </a:r>
                <a:endParaRPr sz="1200">
                  <a:solidFill>
                    <a:srgbClr val="15183B"/>
                  </a:solidFill>
                  <a:latin typeface="PT Sans Narrow"/>
                  <a:ea typeface="PT Sans Narrow"/>
                  <a:cs typeface="PT Sans Narrow"/>
                  <a:sym typeface="PT Sans Narrow"/>
                </a:endParaRPr>
              </a:p>
              <a:p>
                <a:pPr indent="0" lvl="0" marL="0" rtl="0" algn="ctr">
                  <a:lnSpc>
                    <a:spcPct val="100000"/>
                  </a:lnSpc>
                  <a:spcBef>
                    <a:spcPts val="0"/>
                  </a:spcBef>
                  <a:spcAft>
                    <a:spcPts val="0"/>
                  </a:spcAft>
                  <a:buNone/>
                </a:pPr>
                <a:r>
                  <a:rPr lang="ru" sz="1200">
                    <a:solidFill>
                      <a:srgbClr val="15183B"/>
                    </a:solidFill>
                    <a:latin typeface="PT Sans Narrow"/>
                    <a:ea typeface="PT Sans Narrow"/>
                    <a:cs typeface="PT Sans Narrow"/>
                    <a:sym typeface="PT Sans Narrow"/>
                  </a:rPr>
                  <a:t>vulputate justo at, mollis mi.</a:t>
                </a:r>
                <a:endParaRPr sz="1200">
                  <a:solidFill>
                    <a:srgbClr val="15183B"/>
                  </a:solidFill>
                  <a:latin typeface="PT Sans Narrow"/>
                  <a:ea typeface="PT Sans Narrow"/>
                  <a:cs typeface="PT Sans Narrow"/>
                  <a:sym typeface="PT Sans Narrow"/>
                </a:endParaRPr>
              </a:p>
            </p:txBody>
          </p:sp>
        </p:grpSp>
      </p:grpSp>
      <p:grpSp>
        <p:nvGrpSpPr>
          <p:cNvPr id="172" name="Google Shape;172;p18"/>
          <p:cNvGrpSpPr/>
          <p:nvPr/>
        </p:nvGrpSpPr>
        <p:grpSpPr>
          <a:xfrm>
            <a:off x="226750" y="184633"/>
            <a:ext cx="8793450" cy="4788797"/>
            <a:chOff x="226750" y="184633"/>
            <a:chExt cx="8793450" cy="4788797"/>
          </a:xfrm>
        </p:grpSpPr>
        <p:pic>
          <p:nvPicPr>
            <p:cNvPr id="173" name="Google Shape;173;p18"/>
            <p:cNvPicPr preferRelativeResize="0"/>
            <p:nvPr/>
          </p:nvPicPr>
          <p:blipFill>
            <a:blip r:embed="rId3">
              <a:alphaModFix amt="75000"/>
            </a:blip>
            <a:stretch>
              <a:fillRect/>
            </a:stretch>
          </p:blipFill>
          <p:spPr>
            <a:xfrm>
              <a:off x="7106325" y="3679905"/>
              <a:ext cx="1913875" cy="1293525"/>
            </a:xfrm>
            <a:prstGeom prst="rect">
              <a:avLst/>
            </a:prstGeom>
            <a:noFill/>
            <a:ln>
              <a:noFill/>
            </a:ln>
          </p:spPr>
        </p:pic>
        <p:pic>
          <p:nvPicPr>
            <p:cNvPr id="174" name="Google Shape;174;p18"/>
            <p:cNvPicPr preferRelativeResize="0"/>
            <p:nvPr/>
          </p:nvPicPr>
          <p:blipFill>
            <a:blip r:embed="rId4">
              <a:alphaModFix amt="75000"/>
            </a:blip>
            <a:stretch>
              <a:fillRect/>
            </a:stretch>
          </p:blipFill>
          <p:spPr>
            <a:xfrm flipH="1">
              <a:off x="226750" y="191595"/>
              <a:ext cx="1881438" cy="1026225"/>
            </a:xfrm>
            <a:prstGeom prst="rect">
              <a:avLst/>
            </a:prstGeom>
            <a:noFill/>
            <a:ln>
              <a:noFill/>
            </a:ln>
          </p:spPr>
        </p:pic>
        <p:pic>
          <p:nvPicPr>
            <p:cNvPr id="175" name="Google Shape;175;p18"/>
            <p:cNvPicPr preferRelativeResize="0"/>
            <p:nvPr/>
          </p:nvPicPr>
          <p:blipFill>
            <a:blip r:embed="rId5">
              <a:alphaModFix amt="75000"/>
            </a:blip>
            <a:stretch>
              <a:fillRect/>
            </a:stretch>
          </p:blipFill>
          <p:spPr>
            <a:xfrm>
              <a:off x="7516750" y="184633"/>
              <a:ext cx="1335637" cy="1236700"/>
            </a:xfrm>
            <a:prstGeom prst="rect">
              <a:avLst/>
            </a:prstGeom>
            <a:noFill/>
            <a:ln>
              <a:noFill/>
            </a:ln>
          </p:spPr>
        </p:pic>
        <p:pic>
          <p:nvPicPr>
            <p:cNvPr id="176" name="Google Shape;176;p18"/>
            <p:cNvPicPr preferRelativeResize="0"/>
            <p:nvPr/>
          </p:nvPicPr>
          <p:blipFill rotWithShape="1">
            <a:blip r:embed="rId6">
              <a:alphaModFix amt="75000"/>
            </a:blip>
            <a:srcRect b="2643" l="8402" r="6469" t="3264"/>
            <a:stretch/>
          </p:blipFill>
          <p:spPr>
            <a:xfrm>
              <a:off x="281575" y="3331425"/>
              <a:ext cx="1091425" cy="1642000"/>
            </a:xfrm>
            <a:prstGeom prst="rect">
              <a:avLst/>
            </a:prstGeom>
            <a:noFill/>
            <a:ln>
              <a:noFill/>
            </a:ln>
          </p:spPr>
        </p:pic>
      </p:grpSp>
      <p:grpSp>
        <p:nvGrpSpPr>
          <p:cNvPr id="177" name="Google Shape;177;p18"/>
          <p:cNvGrpSpPr/>
          <p:nvPr/>
        </p:nvGrpSpPr>
        <p:grpSpPr>
          <a:xfrm>
            <a:off x="519225" y="203736"/>
            <a:ext cx="8080305" cy="4835214"/>
            <a:chOff x="519225" y="203736"/>
            <a:chExt cx="8080305" cy="4835214"/>
          </a:xfrm>
        </p:grpSpPr>
        <p:pic>
          <p:nvPicPr>
            <p:cNvPr id="178" name="Google Shape;178;p18"/>
            <p:cNvPicPr preferRelativeResize="0"/>
            <p:nvPr/>
          </p:nvPicPr>
          <p:blipFill>
            <a:blip r:embed="rId7">
              <a:alphaModFix amt="75000"/>
            </a:blip>
            <a:stretch>
              <a:fillRect/>
            </a:stretch>
          </p:blipFill>
          <p:spPr>
            <a:xfrm>
              <a:off x="519225" y="1909385"/>
              <a:ext cx="626400" cy="654240"/>
            </a:xfrm>
            <a:prstGeom prst="rect">
              <a:avLst/>
            </a:prstGeom>
            <a:noFill/>
            <a:ln>
              <a:noFill/>
            </a:ln>
          </p:spPr>
        </p:pic>
        <p:pic>
          <p:nvPicPr>
            <p:cNvPr id="179" name="Google Shape;179;p18"/>
            <p:cNvPicPr preferRelativeResize="0"/>
            <p:nvPr/>
          </p:nvPicPr>
          <p:blipFill>
            <a:blip r:embed="rId8">
              <a:alphaModFix amt="75000"/>
            </a:blip>
            <a:stretch>
              <a:fillRect/>
            </a:stretch>
          </p:blipFill>
          <p:spPr>
            <a:xfrm>
              <a:off x="7973130" y="2140950"/>
              <a:ext cx="626400" cy="626400"/>
            </a:xfrm>
            <a:prstGeom prst="rect">
              <a:avLst/>
            </a:prstGeom>
            <a:noFill/>
            <a:ln>
              <a:noFill/>
            </a:ln>
          </p:spPr>
        </p:pic>
        <p:pic>
          <p:nvPicPr>
            <p:cNvPr id="180" name="Google Shape;180;p18"/>
            <p:cNvPicPr preferRelativeResize="0"/>
            <p:nvPr/>
          </p:nvPicPr>
          <p:blipFill rotWithShape="1">
            <a:blip r:embed="rId9">
              <a:alphaModFix amt="75000"/>
            </a:blip>
            <a:srcRect b="7937" l="14052" r="15579" t="8778"/>
            <a:stretch/>
          </p:blipFill>
          <p:spPr>
            <a:xfrm rot="719083">
              <a:off x="4255340" y="4611482"/>
              <a:ext cx="354547" cy="394961"/>
            </a:xfrm>
            <a:prstGeom prst="rect">
              <a:avLst/>
            </a:prstGeom>
            <a:noFill/>
            <a:ln>
              <a:noFill/>
            </a:ln>
          </p:spPr>
        </p:pic>
        <p:pic>
          <p:nvPicPr>
            <p:cNvPr id="181" name="Google Shape;181;p18"/>
            <p:cNvPicPr preferRelativeResize="0"/>
            <p:nvPr/>
          </p:nvPicPr>
          <p:blipFill>
            <a:blip r:embed="rId10">
              <a:alphaModFix amt="75000"/>
            </a:blip>
            <a:stretch>
              <a:fillRect/>
            </a:stretch>
          </p:blipFill>
          <p:spPr>
            <a:xfrm>
              <a:off x="4766233" y="203736"/>
              <a:ext cx="335450" cy="31572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9"/>
          <p:cNvSpPr txBox="1"/>
          <p:nvPr/>
        </p:nvSpPr>
        <p:spPr>
          <a:xfrm>
            <a:off x="2517600" y="643981"/>
            <a:ext cx="4108800" cy="4734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4100">
                <a:solidFill>
                  <a:srgbClr val="E58E74"/>
                </a:solidFill>
                <a:latin typeface="Boogaloo"/>
                <a:ea typeface="Boogaloo"/>
                <a:cs typeface="Boogaloo"/>
                <a:sym typeface="Boogaloo"/>
              </a:rPr>
              <a:t>Our Wonderful Team</a:t>
            </a:r>
            <a:endParaRPr sz="4100">
              <a:solidFill>
                <a:srgbClr val="E58E74"/>
              </a:solidFill>
              <a:latin typeface="Boogaloo"/>
              <a:ea typeface="Boogaloo"/>
              <a:cs typeface="Boogaloo"/>
              <a:sym typeface="Boogaloo"/>
            </a:endParaRPr>
          </a:p>
        </p:txBody>
      </p:sp>
      <p:grpSp>
        <p:nvGrpSpPr>
          <p:cNvPr id="187" name="Google Shape;187;p19"/>
          <p:cNvGrpSpPr/>
          <p:nvPr/>
        </p:nvGrpSpPr>
        <p:grpSpPr>
          <a:xfrm>
            <a:off x="74327" y="251621"/>
            <a:ext cx="8773747" cy="4759438"/>
            <a:chOff x="74327" y="251621"/>
            <a:chExt cx="8773747" cy="4759438"/>
          </a:xfrm>
        </p:grpSpPr>
        <p:pic>
          <p:nvPicPr>
            <p:cNvPr id="188" name="Google Shape;188;p19"/>
            <p:cNvPicPr preferRelativeResize="0"/>
            <p:nvPr/>
          </p:nvPicPr>
          <p:blipFill>
            <a:blip r:embed="rId3">
              <a:alphaModFix amt="75000"/>
            </a:blip>
            <a:stretch>
              <a:fillRect/>
            </a:stretch>
          </p:blipFill>
          <p:spPr>
            <a:xfrm flipH="1">
              <a:off x="569555" y="390291"/>
              <a:ext cx="546700" cy="571000"/>
            </a:xfrm>
            <a:prstGeom prst="rect">
              <a:avLst/>
            </a:prstGeom>
            <a:noFill/>
            <a:ln>
              <a:noFill/>
            </a:ln>
          </p:spPr>
        </p:pic>
        <p:pic>
          <p:nvPicPr>
            <p:cNvPr id="189" name="Google Shape;189;p19"/>
            <p:cNvPicPr preferRelativeResize="0"/>
            <p:nvPr/>
          </p:nvPicPr>
          <p:blipFill>
            <a:blip r:embed="rId4">
              <a:alphaModFix amt="75000"/>
            </a:blip>
            <a:stretch>
              <a:fillRect/>
            </a:stretch>
          </p:blipFill>
          <p:spPr>
            <a:xfrm>
              <a:off x="190325" y="4348973"/>
              <a:ext cx="613300" cy="613300"/>
            </a:xfrm>
            <a:prstGeom prst="rect">
              <a:avLst/>
            </a:prstGeom>
            <a:noFill/>
            <a:ln>
              <a:noFill/>
            </a:ln>
          </p:spPr>
        </p:pic>
        <p:pic>
          <p:nvPicPr>
            <p:cNvPr id="190" name="Google Shape;190;p19"/>
            <p:cNvPicPr preferRelativeResize="0"/>
            <p:nvPr/>
          </p:nvPicPr>
          <p:blipFill rotWithShape="1">
            <a:blip r:embed="rId5">
              <a:alphaModFix amt="75000"/>
            </a:blip>
            <a:srcRect b="14235" l="13431" r="12483" t="13432"/>
            <a:stretch/>
          </p:blipFill>
          <p:spPr>
            <a:xfrm>
              <a:off x="8437272" y="4690484"/>
              <a:ext cx="348875" cy="320575"/>
            </a:xfrm>
            <a:prstGeom prst="rect">
              <a:avLst/>
            </a:prstGeom>
            <a:noFill/>
            <a:ln>
              <a:noFill/>
            </a:ln>
          </p:spPr>
        </p:pic>
        <p:pic>
          <p:nvPicPr>
            <p:cNvPr id="191" name="Google Shape;191;p19"/>
            <p:cNvPicPr preferRelativeResize="0"/>
            <p:nvPr/>
          </p:nvPicPr>
          <p:blipFill>
            <a:blip r:embed="rId6">
              <a:alphaModFix amt="75000"/>
            </a:blip>
            <a:stretch>
              <a:fillRect/>
            </a:stretch>
          </p:blipFill>
          <p:spPr>
            <a:xfrm>
              <a:off x="74327" y="2418425"/>
              <a:ext cx="435425" cy="409800"/>
            </a:xfrm>
            <a:prstGeom prst="rect">
              <a:avLst/>
            </a:prstGeom>
            <a:noFill/>
            <a:ln>
              <a:noFill/>
            </a:ln>
          </p:spPr>
        </p:pic>
        <p:pic>
          <p:nvPicPr>
            <p:cNvPr id="192" name="Google Shape;192;p19"/>
            <p:cNvPicPr preferRelativeResize="0"/>
            <p:nvPr/>
          </p:nvPicPr>
          <p:blipFill>
            <a:blip r:embed="rId6">
              <a:alphaModFix amt="75000"/>
            </a:blip>
            <a:stretch>
              <a:fillRect/>
            </a:stretch>
          </p:blipFill>
          <p:spPr>
            <a:xfrm flipH="1">
              <a:off x="8544949" y="2968999"/>
              <a:ext cx="303125" cy="285300"/>
            </a:xfrm>
            <a:prstGeom prst="rect">
              <a:avLst/>
            </a:prstGeom>
            <a:noFill/>
            <a:ln>
              <a:noFill/>
            </a:ln>
          </p:spPr>
        </p:pic>
        <p:pic>
          <p:nvPicPr>
            <p:cNvPr id="193" name="Google Shape;193;p19"/>
            <p:cNvPicPr preferRelativeResize="0"/>
            <p:nvPr/>
          </p:nvPicPr>
          <p:blipFill rotWithShape="1">
            <a:blip r:embed="rId5">
              <a:alphaModFix amt="75000"/>
            </a:blip>
            <a:srcRect b="14235" l="13431" r="12483" t="13432"/>
            <a:stretch/>
          </p:blipFill>
          <p:spPr>
            <a:xfrm rot="754337">
              <a:off x="7858802" y="285748"/>
              <a:ext cx="348875" cy="320575"/>
            </a:xfrm>
            <a:prstGeom prst="rect">
              <a:avLst/>
            </a:prstGeom>
            <a:noFill/>
            <a:ln>
              <a:noFill/>
            </a:ln>
          </p:spPr>
        </p:pic>
      </p:grpSp>
      <p:grpSp>
        <p:nvGrpSpPr>
          <p:cNvPr id="194" name="Google Shape;194;p19"/>
          <p:cNvGrpSpPr/>
          <p:nvPr/>
        </p:nvGrpSpPr>
        <p:grpSpPr>
          <a:xfrm>
            <a:off x="695250" y="1289062"/>
            <a:ext cx="2437500" cy="3254543"/>
            <a:chOff x="695250" y="1289062"/>
            <a:chExt cx="2437500" cy="3254543"/>
          </a:xfrm>
        </p:grpSpPr>
        <p:grpSp>
          <p:nvGrpSpPr>
            <p:cNvPr id="195" name="Google Shape;195;p19"/>
            <p:cNvGrpSpPr/>
            <p:nvPr/>
          </p:nvGrpSpPr>
          <p:grpSpPr>
            <a:xfrm>
              <a:off x="695250" y="3469575"/>
              <a:ext cx="2437500" cy="1074031"/>
              <a:chOff x="695250" y="3469575"/>
              <a:chExt cx="2437500" cy="1074031"/>
            </a:xfrm>
          </p:grpSpPr>
          <p:sp>
            <p:nvSpPr>
              <p:cNvPr id="196" name="Google Shape;196;p19"/>
              <p:cNvSpPr txBox="1"/>
              <p:nvPr/>
            </p:nvSpPr>
            <p:spPr>
              <a:xfrm>
                <a:off x="695250" y="3469575"/>
                <a:ext cx="24375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Mattie</a:t>
                </a:r>
                <a:endParaRPr sz="3100">
                  <a:solidFill>
                    <a:srgbClr val="15183B"/>
                  </a:solidFill>
                  <a:latin typeface="Boogaloo"/>
                  <a:ea typeface="Boogaloo"/>
                  <a:cs typeface="Boogaloo"/>
                  <a:sym typeface="Boogaloo"/>
                </a:endParaRPr>
              </a:p>
            </p:txBody>
          </p:sp>
          <p:sp>
            <p:nvSpPr>
              <p:cNvPr id="197" name="Google Shape;197;p19"/>
              <p:cNvSpPr txBox="1"/>
              <p:nvPr/>
            </p:nvSpPr>
            <p:spPr>
              <a:xfrm>
                <a:off x="695250" y="3897106"/>
                <a:ext cx="2437500" cy="6465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solidFill>
                      <a:srgbClr val="15183B"/>
                    </a:solidFill>
                    <a:latin typeface="PT Sans Narrow"/>
                    <a:ea typeface="PT Sans Narrow"/>
                    <a:cs typeface="PT Sans Narrow"/>
                    <a:sym typeface="PT Sans Narrow"/>
                  </a:rPr>
                  <a:t>Ligula purus, lobortis fringilla nisl ornare sed. Mauris in ultricies orci, vitae pulvinar. </a:t>
                </a:r>
                <a:endParaRPr>
                  <a:solidFill>
                    <a:srgbClr val="15183B"/>
                  </a:solidFill>
                  <a:latin typeface="PT Sans Narrow"/>
                  <a:ea typeface="PT Sans Narrow"/>
                  <a:cs typeface="PT Sans Narrow"/>
                  <a:sym typeface="PT Sans Narrow"/>
                </a:endParaRPr>
              </a:p>
            </p:txBody>
          </p:sp>
        </p:grpSp>
        <p:pic>
          <p:nvPicPr>
            <p:cNvPr id="198" name="Google Shape;198;p19"/>
            <p:cNvPicPr preferRelativeResize="0"/>
            <p:nvPr/>
          </p:nvPicPr>
          <p:blipFill rotWithShape="1">
            <a:blip r:embed="rId7">
              <a:alphaModFix/>
            </a:blip>
            <a:srcRect b="14741" l="19742" r="25522" t="3223"/>
            <a:stretch/>
          </p:blipFill>
          <p:spPr>
            <a:xfrm>
              <a:off x="938400" y="1289062"/>
              <a:ext cx="1951200" cy="1951200"/>
            </a:xfrm>
            <a:prstGeom prst="ellipse">
              <a:avLst/>
            </a:prstGeom>
            <a:noFill/>
            <a:ln>
              <a:noFill/>
            </a:ln>
          </p:spPr>
        </p:pic>
      </p:grpSp>
      <p:grpSp>
        <p:nvGrpSpPr>
          <p:cNvPr id="199" name="Google Shape;199;p19"/>
          <p:cNvGrpSpPr/>
          <p:nvPr/>
        </p:nvGrpSpPr>
        <p:grpSpPr>
          <a:xfrm>
            <a:off x="6109875" y="1289350"/>
            <a:ext cx="2437500" cy="3254256"/>
            <a:chOff x="6109875" y="1289350"/>
            <a:chExt cx="2437500" cy="3254256"/>
          </a:xfrm>
        </p:grpSpPr>
        <p:grpSp>
          <p:nvGrpSpPr>
            <p:cNvPr id="200" name="Google Shape;200;p19"/>
            <p:cNvGrpSpPr/>
            <p:nvPr/>
          </p:nvGrpSpPr>
          <p:grpSpPr>
            <a:xfrm>
              <a:off x="6109875" y="3469575"/>
              <a:ext cx="2437500" cy="1074031"/>
              <a:chOff x="695250" y="3469575"/>
              <a:chExt cx="2437500" cy="1074031"/>
            </a:xfrm>
          </p:grpSpPr>
          <p:sp>
            <p:nvSpPr>
              <p:cNvPr id="201" name="Google Shape;201;p19"/>
              <p:cNvSpPr txBox="1"/>
              <p:nvPr/>
            </p:nvSpPr>
            <p:spPr>
              <a:xfrm>
                <a:off x="695250" y="3469575"/>
                <a:ext cx="24375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Jaylin</a:t>
                </a:r>
                <a:endParaRPr sz="3100">
                  <a:solidFill>
                    <a:srgbClr val="15183B"/>
                  </a:solidFill>
                  <a:latin typeface="Boogaloo"/>
                  <a:ea typeface="Boogaloo"/>
                  <a:cs typeface="Boogaloo"/>
                  <a:sym typeface="Boogaloo"/>
                </a:endParaRPr>
              </a:p>
            </p:txBody>
          </p:sp>
          <p:sp>
            <p:nvSpPr>
              <p:cNvPr id="202" name="Google Shape;202;p19"/>
              <p:cNvSpPr txBox="1"/>
              <p:nvPr/>
            </p:nvSpPr>
            <p:spPr>
              <a:xfrm>
                <a:off x="695250" y="3897106"/>
                <a:ext cx="2437500" cy="6465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solidFill>
                      <a:srgbClr val="15183B"/>
                    </a:solidFill>
                    <a:latin typeface="PT Sans Narrow"/>
                    <a:ea typeface="PT Sans Narrow"/>
                    <a:cs typeface="PT Sans Narrow"/>
                    <a:sym typeface="PT Sans Narrow"/>
                  </a:rPr>
                  <a:t>Fringilla nisl ornare sed. Mauris in ultricies orci, vitae pulvinar. Purus, lobortis fringilla nisl ornare sed. </a:t>
                </a:r>
                <a:endParaRPr>
                  <a:solidFill>
                    <a:srgbClr val="15183B"/>
                  </a:solidFill>
                  <a:latin typeface="PT Sans Narrow"/>
                  <a:ea typeface="PT Sans Narrow"/>
                  <a:cs typeface="PT Sans Narrow"/>
                  <a:sym typeface="PT Sans Narrow"/>
                </a:endParaRPr>
              </a:p>
            </p:txBody>
          </p:sp>
        </p:grpSp>
        <p:pic>
          <p:nvPicPr>
            <p:cNvPr id="203" name="Google Shape;203;p19"/>
            <p:cNvPicPr preferRelativeResize="0"/>
            <p:nvPr/>
          </p:nvPicPr>
          <p:blipFill rotWithShape="1">
            <a:blip r:embed="rId8">
              <a:alphaModFix/>
            </a:blip>
            <a:srcRect b="2388" l="16600" r="20970" t="3934"/>
            <a:stretch/>
          </p:blipFill>
          <p:spPr>
            <a:xfrm>
              <a:off x="6353325" y="1289350"/>
              <a:ext cx="1950600" cy="1950600"/>
            </a:xfrm>
            <a:prstGeom prst="ellipse">
              <a:avLst/>
            </a:prstGeom>
            <a:noFill/>
            <a:ln>
              <a:noFill/>
            </a:ln>
          </p:spPr>
        </p:pic>
      </p:grpSp>
      <p:grpSp>
        <p:nvGrpSpPr>
          <p:cNvPr id="204" name="Google Shape;204;p19"/>
          <p:cNvGrpSpPr/>
          <p:nvPr/>
        </p:nvGrpSpPr>
        <p:grpSpPr>
          <a:xfrm>
            <a:off x="3353250" y="1289050"/>
            <a:ext cx="2437500" cy="3254556"/>
            <a:chOff x="3353250" y="1289050"/>
            <a:chExt cx="2437500" cy="3254556"/>
          </a:xfrm>
        </p:grpSpPr>
        <p:grpSp>
          <p:nvGrpSpPr>
            <p:cNvPr id="205" name="Google Shape;205;p19"/>
            <p:cNvGrpSpPr/>
            <p:nvPr/>
          </p:nvGrpSpPr>
          <p:grpSpPr>
            <a:xfrm>
              <a:off x="3353250" y="3469575"/>
              <a:ext cx="2437500" cy="1074031"/>
              <a:chOff x="695250" y="3469575"/>
              <a:chExt cx="2437500" cy="1074031"/>
            </a:xfrm>
          </p:grpSpPr>
          <p:sp>
            <p:nvSpPr>
              <p:cNvPr id="206" name="Google Shape;206;p19"/>
              <p:cNvSpPr txBox="1"/>
              <p:nvPr/>
            </p:nvSpPr>
            <p:spPr>
              <a:xfrm>
                <a:off x="695250" y="3469575"/>
                <a:ext cx="2437500" cy="3579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None/>
                </a:pPr>
                <a:r>
                  <a:rPr lang="ru" sz="3100">
                    <a:solidFill>
                      <a:srgbClr val="15183B"/>
                    </a:solidFill>
                    <a:latin typeface="Boogaloo"/>
                    <a:ea typeface="Boogaloo"/>
                    <a:cs typeface="Boogaloo"/>
                    <a:sym typeface="Boogaloo"/>
                  </a:rPr>
                  <a:t>Elmore</a:t>
                </a:r>
                <a:endParaRPr sz="3100">
                  <a:solidFill>
                    <a:srgbClr val="15183B"/>
                  </a:solidFill>
                  <a:latin typeface="Boogaloo"/>
                  <a:ea typeface="Boogaloo"/>
                  <a:cs typeface="Boogaloo"/>
                  <a:sym typeface="Boogaloo"/>
                </a:endParaRPr>
              </a:p>
            </p:txBody>
          </p:sp>
          <p:sp>
            <p:nvSpPr>
              <p:cNvPr id="207" name="Google Shape;207;p19"/>
              <p:cNvSpPr txBox="1"/>
              <p:nvPr/>
            </p:nvSpPr>
            <p:spPr>
              <a:xfrm>
                <a:off x="695250" y="3897106"/>
                <a:ext cx="2437500" cy="6465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a:solidFill>
                      <a:srgbClr val="15183B"/>
                    </a:solidFill>
                    <a:latin typeface="PT Sans Narrow"/>
                    <a:ea typeface="PT Sans Narrow"/>
                    <a:cs typeface="PT Sans Narrow"/>
                    <a:sym typeface="PT Sans Narrow"/>
                  </a:rPr>
                  <a:t>Purus, lobortis fringilla nisl ornare sed. Mauris in ultricies orci, vitae pulvinar. Aliquam sollicitudin ligula purus.</a:t>
                </a:r>
                <a:endParaRPr>
                  <a:solidFill>
                    <a:srgbClr val="15183B"/>
                  </a:solidFill>
                  <a:latin typeface="PT Sans Narrow"/>
                  <a:ea typeface="PT Sans Narrow"/>
                  <a:cs typeface="PT Sans Narrow"/>
                  <a:sym typeface="PT Sans Narrow"/>
                </a:endParaRPr>
              </a:p>
            </p:txBody>
          </p:sp>
        </p:grpSp>
        <p:pic>
          <p:nvPicPr>
            <p:cNvPr id="208" name="Google Shape;208;p19"/>
            <p:cNvPicPr preferRelativeResize="0"/>
            <p:nvPr/>
          </p:nvPicPr>
          <p:blipFill rotWithShape="1">
            <a:blip r:embed="rId9">
              <a:alphaModFix/>
            </a:blip>
            <a:srcRect b="41773" l="601" r="15828" t="2512"/>
            <a:stretch/>
          </p:blipFill>
          <p:spPr>
            <a:xfrm>
              <a:off x="3596400" y="1289050"/>
              <a:ext cx="1951200" cy="1951200"/>
            </a:xfrm>
            <a:prstGeom prst="ellipse">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20"/>
          <p:cNvGrpSpPr/>
          <p:nvPr/>
        </p:nvGrpSpPr>
        <p:grpSpPr>
          <a:xfrm>
            <a:off x="673954" y="643975"/>
            <a:ext cx="6183449" cy="3700771"/>
            <a:chOff x="673954" y="643975"/>
            <a:chExt cx="6183449" cy="3700771"/>
          </a:xfrm>
        </p:grpSpPr>
        <p:sp>
          <p:nvSpPr>
            <p:cNvPr id="214" name="Google Shape;214;p20"/>
            <p:cNvSpPr txBox="1"/>
            <p:nvPr/>
          </p:nvSpPr>
          <p:spPr>
            <a:xfrm>
              <a:off x="673954" y="643975"/>
              <a:ext cx="5598300" cy="5310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4600">
                  <a:solidFill>
                    <a:srgbClr val="E58E74"/>
                  </a:solidFill>
                  <a:latin typeface="Boogaloo"/>
                  <a:ea typeface="Boogaloo"/>
                  <a:cs typeface="Boogaloo"/>
                  <a:sym typeface="Boogaloo"/>
                </a:rPr>
                <a:t>Do You Need More Text?</a:t>
              </a:r>
              <a:endParaRPr sz="4600">
                <a:solidFill>
                  <a:srgbClr val="E58E74"/>
                </a:solidFill>
                <a:latin typeface="Boogaloo"/>
                <a:ea typeface="Boogaloo"/>
                <a:cs typeface="Boogaloo"/>
                <a:sym typeface="Boogaloo"/>
              </a:endParaRPr>
            </a:p>
          </p:txBody>
        </p:sp>
        <p:sp>
          <p:nvSpPr>
            <p:cNvPr id="215" name="Google Shape;215;p20"/>
            <p:cNvSpPr txBox="1"/>
            <p:nvPr/>
          </p:nvSpPr>
          <p:spPr>
            <a:xfrm>
              <a:off x="701828" y="1521746"/>
              <a:ext cx="2752800" cy="28230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None/>
              </a:pPr>
              <a:r>
                <a:rPr lang="ru">
                  <a:solidFill>
                    <a:srgbClr val="15183B"/>
                  </a:solidFill>
                  <a:latin typeface="PT Sans Narrow"/>
                  <a:ea typeface="PT Sans Narrow"/>
                  <a:cs typeface="PT Sans Narrow"/>
                  <a:sym typeface="PT Sans Narrow"/>
                </a:rPr>
                <a:t>Suspendisse imperdiet iaculis ex, sit amet accumsan augue egestas in. Mauris porttitor efficitur leo, ut egestas quam auctor ut. Donec aliquet sed sem id pellentesque. Integer sed dui quis tortor laoreet viverra. </a:t>
              </a:r>
              <a:endParaRPr>
                <a:solidFill>
                  <a:srgbClr val="15183B"/>
                </a:solidFill>
                <a:latin typeface="PT Sans Narrow"/>
                <a:ea typeface="PT Sans Narrow"/>
                <a:cs typeface="PT Sans Narrow"/>
                <a:sym typeface="PT Sans Narrow"/>
              </a:endParaRPr>
            </a:p>
            <a:p>
              <a:pPr indent="0" lvl="0" marL="0" rtl="0" algn="l">
                <a:lnSpc>
                  <a:spcPct val="110000"/>
                </a:lnSpc>
                <a:spcBef>
                  <a:spcPts val="0"/>
                </a:spcBef>
                <a:spcAft>
                  <a:spcPts val="0"/>
                </a:spcAft>
                <a:buNone/>
              </a:pPr>
              <a:r>
                <a:t/>
              </a:r>
              <a:endParaRPr>
                <a:solidFill>
                  <a:srgbClr val="15183B"/>
                </a:solidFill>
                <a:latin typeface="PT Sans Narrow"/>
                <a:ea typeface="PT Sans Narrow"/>
                <a:cs typeface="PT Sans Narrow"/>
                <a:sym typeface="PT Sans Narrow"/>
              </a:endParaRPr>
            </a:p>
            <a:p>
              <a:pPr indent="0" lvl="0" marL="0" rtl="0" algn="l">
                <a:lnSpc>
                  <a:spcPct val="110000"/>
                </a:lnSpc>
                <a:spcBef>
                  <a:spcPts val="0"/>
                </a:spcBef>
                <a:spcAft>
                  <a:spcPts val="0"/>
                </a:spcAft>
                <a:buNone/>
              </a:pPr>
              <a:r>
                <a:rPr lang="ru">
                  <a:solidFill>
                    <a:srgbClr val="15183B"/>
                  </a:solidFill>
                  <a:latin typeface="PT Sans Narrow"/>
                  <a:ea typeface="PT Sans Narrow"/>
                  <a:cs typeface="PT Sans Narrow"/>
                  <a:sym typeface="PT Sans Narrow"/>
                </a:rPr>
                <a:t>Donec eu augue quam. Cras efficitur ipsum sed erat egestas auctor. Proin nec orci vel ipsum facilisis porttitor sed quis urna. Quisque sed erat ligula. In sodales nunc tellus, eu ultricies neque ullamcorper sit amet. Integer vitae sem viverra.</a:t>
              </a:r>
              <a:endParaRPr>
                <a:solidFill>
                  <a:srgbClr val="15183B"/>
                </a:solidFill>
                <a:latin typeface="PT Sans Narrow"/>
                <a:ea typeface="PT Sans Narrow"/>
                <a:cs typeface="PT Sans Narrow"/>
                <a:sym typeface="PT Sans Narrow"/>
              </a:endParaRPr>
            </a:p>
          </p:txBody>
        </p:sp>
        <p:sp>
          <p:nvSpPr>
            <p:cNvPr id="216" name="Google Shape;216;p20"/>
            <p:cNvSpPr txBox="1"/>
            <p:nvPr/>
          </p:nvSpPr>
          <p:spPr>
            <a:xfrm>
              <a:off x="4104603" y="1521746"/>
              <a:ext cx="2752800" cy="2823000"/>
            </a:xfrm>
            <a:prstGeom prst="rect">
              <a:avLst/>
            </a:prstGeom>
            <a:noFill/>
            <a:ln>
              <a:noFill/>
            </a:ln>
          </p:spPr>
          <p:txBody>
            <a:bodyPr anchorCtr="0" anchor="t" bIns="0" lIns="0" spcFirstLastPara="1" rIns="0" wrap="square" tIns="0">
              <a:spAutoFit/>
            </a:bodyPr>
            <a:lstStyle/>
            <a:p>
              <a:pPr indent="0" lvl="0" marL="0" rtl="0" algn="l">
                <a:lnSpc>
                  <a:spcPct val="110000"/>
                </a:lnSpc>
                <a:spcBef>
                  <a:spcPts val="0"/>
                </a:spcBef>
                <a:spcAft>
                  <a:spcPts val="0"/>
                </a:spcAft>
                <a:buNone/>
              </a:pPr>
              <a:r>
                <a:rPr lang="ru">
                  <a:solidFill>
                    <a:srgbClr val="15183B"/>
                  </a:solidFill>
                  <a:latin typeface="PT Sans Narrow"/>
                  <a:ea typeface="PT Sans Narrow"/>
                  <a:cs typeface="PT Sans Narrow"/>
                  <a:sym typeface="PT Sans Narrow"/>
                </a:rPr>
                <a:t>Morbi eleifend magna ligula, at maximus tellus dictum quis. Nulla at mattis augue, eu vulputate nibh. Donec in nibh urna. Pellentesque eget porta elit. Nam ipsum urna, egestas quis orci vitae, pulvinar hendrerit dui. </a:t>
              </a:r>
              <a:endParaRPr>
                <a:solidFill>
                  <a:srgbClr val="15183B"/>
                </a:solidFill>
                <a:latin typeface="PT Sans Narrow"/>
                <a:ea typeface="PT Sans Narrow"/>
                <a:cs typeface="PT Sans Narrow"/>
                <a:sym typeface="PT Sans Narrow"/>
              </a:endParaRPr>
            </a:p>
            <a:p>
              <a:pPr indent="0" lvl="0" marL="0" rtl="0" algn="l">
                <a:lnSpc>
                  <a:spcPct val="110000"/>
                </a:lnSpc>
                <a:spcBef>
                  <a:spcPts val="0"/>
                </a:spcBef>
                <a:spcAft>
                  <a:spcPts val="0"/>
                </a:spcAft>
                <a:buNone/>
              </a:pPr>
              <a:r>
                <a:t/>
              </a:r>
              <a:endParaRPr>
                <a:solidFill>
                  <a:srgbClr val="15183B"/>
                </a:solidFill>
                <a:latin typeface="PT Sans Narrow"/>
                <a:ea typeface="PT Sans Narrow"/>
                <a:cs typeface="PT Sans Narrow"/>
                <a:sym typeface="PT Sans Narrow"/>
              </a:endParaRPr>
            </a:p>
            <a:p>
              <a:pPr indent="0" lvl="0" marL="0" rtl="0" algn="l">
                <a:lnSpc>
                  <a:spcPct val="110000"/>
                </a:lnSpc>
                <a:spcBef>
                  <a:spcPts val="0"/>
                </a:spcBef>
                <a:spcAft>
                  <a:spcPts val="0"/>
                </a:spcAft>
                <a:buNone/>
              </a:pPr>
              <a:r>
                <a:rPr lang="ru">
                  <a:solidFill>
                    <a:srgbClr val="15183B"/>
                  </a:solidFill>
                  <a:latin typeface="PT Sans Narrow"/>
                  <a:ea typeface="PT Sans Narrow"/>
                  <a:cs typeface="PT Sans Narrow"/>
                  <a:sym typeface="PT Sans Narrow"/>
                </a:rPr>
                <a:t>Proin posuere nisl sem, in finibus ipsum laoreet tempus. Donec id leo a dui pulvinar lacinia vel ac magna. Nulla ut ultricies felis, vitae sodales lorem. Duis id aliquam sapien. Sed vestibulum accumsan justo.</a:t>
              </a:r>
              <a:endParaRPr>
                <a:solidFill>
                  <a:srgbClr val="15183B"/>
                </a:solidFill>
                <a:latin typeface="PT Sans Narrow"/>
                <a:ea typeface="PT Sans Narrow"/>
                <a:cs typeface="PT Sans Narrow"/>
                <a:sym typeface="PT Sans Narrow"/>
              </a:endParaRPr>
            </a:p>
          </p:txBody>
        </p:sp>
      </p:grpSp>
      <p:grpSp>
        <p:nvGrpSpPr>
          <p:cNvPr id="217" name="Google Shape;217;p20"/>
          <p:cNvGrpSpPr/>
          <p:nvPr/>
        </p:nvGrpSpPr>
        <p:grpSpPr>
          <a:xfrm>
            <a:off x="2759925" y="250903"/>
            <a:ext cx="6120419" cy="4746930"/>
            <a:chOff x="2759925" y="250903"/>
            <a:chExt cx="6120419" cy="4746930"/>
          </a:xfrm>
        </p:grpSpPr>
        <p:pic>
          <p:nvPicPr>
            <p:cNvPr id="218" name="Google Shape;218;p20"/>
            <p:cNvPicPr preferRelativeResize="0"/>
            <p:nvPr/>
          </p:nvPicPr>
          <p:blipFill>
            <a:blip r:embed="rId3">
              <a:alphaModFix amt="75000"/>
            </a:blip>
            <a:stretch>
              <a:fillRect/>
            </a:stretch>
          </p:blipFill>
          <p:spPr>
            <a:xfrm>
              <a:off x="7147580" y="250903"/>
              <a:ext cx="1732764" cy="1171100"/>
            </a:xfrm>
            <a:prstGeom prst="rect">
              <a:avLst/>
            </a:prstGeom>
            <a:noFill/>
            <a:ln>
              <a:noFill/>
            </a:ln>
          </p:spPr>
        </p:pic>
        <p:pic>
          <p:nvPicPr>
            <p:cNvPr id="219" name="Google Shape;219;p20"/>
            <p:cNvPicPr preferRelativeResize="0"/>
            <p:nvPr/>
          </p:nvPicPr>
          <p:blipFill>
            <a:blip r:embed="rId4">
              <a:alphaModFix amt="75000"/>
            </a:blip>
            <a:stretch>
              <a:fillRect/>
            </a:stretch>
          </p:blipFill>
          <p:spPr>
            <a:xfrm>
              <a:off x="7771015" y="3851933"/>
              <a:ext cx="853500" cy="1145900"/>
            </a:xfrm>
            <a:prstGeom prst="rect">
              <a:avLst/>
            </a:prstGeom>
            <a:noFill/>
            <a:ln>
              <a:noFill/>
            </a:ln>
          </p:spPr>
        </p:pic>
        <p:pic>
          <p:nvPicPr>
            <p:cNvPr id="220" name="Google Shape;220;p20"/>
            <p:cNvPicPr preferRelativeResize="0"/>
            <p:nvPr/>
          </p:nvPicPr>
          <p:blipFill rotWithShape="1">
            <a:blip r:embed="rId5">
              <a:alphaModFix amt="75000"/>
            </a:blip>
            <a:srcRect b="-992" l="13463" r="21495" t="-2430"/>
            <a:stretch/>
          </p:blipFill>
          <p:spPr>
            <a:xfrm rot="5400000">
              <a:off x="3056125" y="4136400"/>
              <a:ext cx="508775" cy="1101175"/>
            </a:xfrm>
            <a:prstGeom prst="rect">
              <a:avLst/>
            </a:prstGeom>
            <a:noFill/>
            <a:ln>
              <a:noFill/>
            </a:ln>
          </p:spPr>
        </p:pic>
      </p:grpSp>
      <p:grpSp>
        <p:nvGrpSpPr>
          <p:cNvPr id="221" name="Google Shape;221;p20"/>
          <p:cNvGrpSpPr/>
          <p:nvPr/>
        </p:nvGrpSpPr>
        <p:grpSpPr>
          <a:xfrm>
            <a:off x="233705" y="170692"/>
            <a:ext cx="8209284" cy="4869105"/>
            <a:chOff x="233705" y="170692"/>
            <a:chExt cx="8209284" cy="4869105"/>
          </a:xfrm>
        </p:grpSpPr>
        <p:pic>
          <p:nvPicPr>
            <p:cNvPr id="222" name="Google Shape;222;p20"/>
            <p:cNvPicPr preferRelativeResize="0"/>
            <p:nvPr/>
          </p:nvPicPr>
          <p:blipFill rotWithShape="1">
            <a:blip r:embed="rId6">
              <a:alphaModFix amt="75000"/>
            </a:blip>
            <a:srcRect b="14880" l="15693" r="10868" t="16006"/>
            <a:stretch/>
          </p:blipFill>
          <p:spPr>
            <a:xfrm>
              <a:off x="295961" y="4728222"/>
              <a:ext cx="351750" cy="311575"/>
            </a:xfrm>
            <a:prstGeom prst="rect">
              <a:avLst/>
            </a:prstGeom>
            <a:noFill/>
            <a:ln>
              <a:noFill/>
            </a:ln>
          </p:spPr>
        </p:pic>
        <p:pic>
          <p:nvPicPr>
            <p:cNvPr id="223" name="Google Shape;223;p20"/>
            <p:cNvPicPr preferRelativeResize="0"/>
            <p:nvPr/>
          </p:nvPicPr>
          <p:blipFill>
            <a:blip r:embed="rId7">
              <a:alphaModFix amt="75000"/>
            </a:blip>
            <a:stretch>
              <a:fillRect/>
            </a:stretch>
          </p:blipFill>
          <p:spPr>
            <a:xfrm>
              <a:off x="233705" y="170692"/>
              <a:ext cx="433275" cy="407781"/>
            </a:xfrm>
            <a:prstGeom prst="rect">
              <a:avLst/>
            </a:prstGeom>
            <a:noFill/>
            <a:ln>
              <a:noFill/>
            </a:ln>
          </p:spPr>
        </p:pic>
        <p:pic>
          <p:nvPicPr>
            <p:cNvPr id="224" name="Google Shape;224;p20"/>
            <p:cNvPicPr preferRelativeResize="0"/>
            <p:nvPr/>
          </p:nvPicPr>
          <p:blipFill rotWithShape="1">
            <a:blip r:embed="rId6">
              <a:alphaModFix amt="75000"/>
            </a:blip>
            <a:srcRect b="14880" l="15693" r="10868" t="16006"/>
            <a:stretch/>
          </p:blipFill>
          <p:spPr>
            <a:xfrm flipH="1" rot="3101807">
              <a:off x="8035850" y="2495111"/>
              <a:ext cx="351750" cy="3115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txBox="1"/>
          <p:nvPr/>
        </p:nvSpPr>
        <p:spPr>
          <a:xfrm>
            <a:off x="712333" y="643975"/>
            <a:ext cx="5598300" cy="5310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sz="4600">
                <a:solidFill>
                  <a:srgbClr val="E58E74"/>
                </a:solidFill>
                <a:latin typeface="Boogaloo"/>
                <a:ea typeface="Boogaloo"/>
                <a:cs typeface="Boogaloo"/>
                <a:sym typeface="Boogaloo"/>
              </a:rPr>
              <a:t>The Slide Title Goes Here!</a:t>
            </a:r>
            <a:endParaRPr sz="4600">
              <a:solidFill>
                <a:srgbClr val="E58E74"/>
              </a:solidFill>
              <a:latin typeface="Boogaloo"/>
              <a:ea typeface="Boogaloo"/>
              <a:cs typeface="Boogaloo"/>
              <a:sym typeface="Boogaloo"/>
            </a:endParaRPr>
          </a:p>
        </p:txBody>
      </p:sp>
      <p:sp>
        <p:nvSpPr>
          <p:cNvPr id="230" name="Google Shape;230;p21"/>
          <p:cNvSpPr txBox="1"/>
          <p:nvPr/>
        </p:nvSpPr>
        <p:spPr>
          <a:xfrm>
            <a:off x="712333" y="1496275"/>
            <a:ext cx="4689900" cy="1617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ru">
                <a:solidFill>
                  <a:srgbClr val="15183B"/>
                </a:solidFill>
                <a:latin typeface="PT Sans Narrow"/>
                <a:ea typeface="PT Sans Narrow"/>
                <a:cs typeface="PT Sans Narrow"/>
                <a:sym typeface="PT Sans Narrow"/>
              </a:rPr>
              <a:t>Thanks to the list below, your idea will be better understood.</a:t>
            </a:r>
            <a:endParaRPr b="1">
              <a:solidFill>
                <a:srgbClr val="15183B"/>
              </a:solidFill>
              <a:latin typeface="PT Sans Narrow"/>
              <a:ea typeface="PT Sans Narrow"/>
              <a:cs typeface="PT Sans Narrow"/>
              <a:sym typeface="PT Sans Narrow"/>
            </a:endParaRPr>
          </a:p>
        </p:txBody>
      </p:sp>
      <p:sp>
        <p:nvSpPr>
          <p:cNvPr id="231" name="Google Shape;231;p21"/>
          <p:cNvSpPr txBox="1"/>
          <p:nvPr/>
        </p:nvSpPr>
        <p:spPr>
          <a:xfrm>
            <a:off x="712333" y="2923044"/>
            <a:ext cx="4689900" cy="1617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b="1" lang="ru">
                <a:solidFill>
                  <a:srgbClr val="15183B"/>
                </a:solidFill>
                <a:latin typeface="PT Sans Narrow"/>
                <a:ea typeface="PT Sans Narrow"/>
                <a:cs typeface="PT Sans Narrow"/>
                <a:sym typeface="PT Sans Narrow"/>
              </a:rPr>
              <a:t>Most important: the audience will understand your idea</a:t>
            </a:r>
            <a:endParaRPr b="1">
              <a:solidFill>
                <a:srgbClr val="15183B"/>
              </a:solidFill>
              <a:latin typeface="PT Sans Narrow"/>
              <a:ea typeface="PT Sans Narrow"/>
              <a:cs typeface="PT Sans Narrow"/>
              <a:sym typeface="PT Sans Narrow"/>
            </a:endParaRPr>
          </a:p>
        </p:txBody>
      </p:sp>
      <p:grpSp>
        <p:nvGrpSpPr>
          <p:cNvPr id="232" name="Google Shape;232;p21"/>
          <p:cNvGrpSpPr/>
          <p:nvPr/>
        </p:nvGrpSpPr>
        <p:grpSpPr>
          <a:xfrm>
            <a:off x="816450" y="1916137"/>
            <a:ext cx="3371715" cy="176975"/>
            <a:chOff x="816450" y="1916137"/>
            <a:chExt cx="3371715" cy="176975"/>
          </a:xfrm>
        </p:grpSpPr>
        <p:sp>
          <p:nvSpPr>
            <p:cNvPr id="233" name="Google Shape;233;p21"/>
            <p:cNvSpPr txBox="1"/>
            <p:nvPr/>
          </p:nvSpPr>
          <p:spPr>
            <a:xfrm>
              <a:off x="1242465" y="1923775"/>
              <a:ext cx="2945700" cy="1617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a:solidFill>
                    <a:srgbClr val="15183B"/>
                  </a:solidFill>
                  <a:latin typeface="PT Sans Narrow"/>
                  <a:ea typeface="PT Sans Narrow"/>
                  <a:cs typeface="PT Sans Narrow"/>
                  <a:sym typeface="PT Sans Narrow"/>
                </a:rPr>
                <a:t>Everything is simple</a:t>
              </a:r>
              <a:endParaRPr>
                <a:solidFill>
                  <a:srgbClr val="15183B"/>
                </a:solidFill>
                <a:latin typeface="PT Sans Narrow"/>
                <a:ea typeface="PT Sans Narrow"/>
                <a:cs typeface="PT Sans Narrow"/>
                <a:sym typeface="PT Sans Narrow"/>
              </a:endParaRPr>
            </a:p>
          </p:txBody>
        </p:sp>
        <p:pic>
          <p:nvPicPr>
            <p:cNvPr id="234" name="Google Shape;234;p21"/>
            <p:cNvPicPr preferRelativeResize="0"/>
            <p:nvPr/>
          </p:nvPicPr>
          <p:blipFill rotWithShape="1">
            <a:blip r:embed="rId3">
              <a:alphaModFix/>
            </a:blip>
            <a:srcRect b="12167" l="17663" r="11655" t="12723"/>
            <a:stretch/>
          </p:blipFill>
          <p:spPr>
            <a:xfrm flipH="1">
              <a:off x="816450" y="1916137"/>
              <a:ext cx="176950" cy="176975"/>
            </a:xfrm>
            <a:prstGeom prst="rect">
              <a:avLst/>
            </a:prstGeom>
            <a:noFill/>
            <a:ln>
              <a:noFill/>
            </a:ln>
          </p:spPr>
        </p:pic>
      </p:grpSp>
      <p:grpSp>
        <p:nvGrpSpPr>
          <p:cNvPr id="235" name="Google Shape;235;p21"/>
          <p:cNvGrpSpPr/>
          <p:nvPr/>
        </p:nvGrpSpPr>
        <p:grpSpPr>
          <a:xfrm>
            <a:off x="816450" y="2159287"/>
            <a:ext cx="3371715" cy="176975"/>
            <a:chOff x="816450" y="2159287"/>
            <a:chExt cx="3371715" cy="176975"/>
          </a:xfrm>
        </p:grpSpPr>
        <p:sp>
          <p:nvSpPr>
            <p:cNvPr id="236" name="Google Shape;236;p21"/>
            <p:cNvSpPr txBox="1"/>
            <p:nvPr/>
          </p:nvSpPr>
          <p:spPr>
            <a:xfrm>
              <a:off x="1242465" y="2166925"/>
              <a:ext cx="2945700" cy="1617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a:solidFill>
                    <a:srgbClr val="15183B"/>
                  </a:solidFill>
                  <a:latin typeface="PT Sans Narrow"/>
                  <a:ea typeface="PT Sans Narrow"/>
                  <a:cs typeface="PT Sans Narrow"/>
                  <a:sym typeface="PT Sans Narrow"/>
                </a:rPr>
                <a:t>Organization is always good for ideas</a:t>
              </a:r>
              <a:endParaRPr>
                <a:solidFill>
                  <a:srgbClr val="15183B"/>
                </a:solidFill>
                <a:latin typeface="PT Sans Narrow"/>
                <a:ea typeface="PT Sans Narrow"/>
                <a:cs typeface="PT Sans Narrow"/>
                <a:sym typeface="PT Sans Narrow"/>
              </a:endParaRPr>
            </a:p>
          </p:txBody>
        </p:sp>
        <p:pic>
          <p:nvPicPr>
            <p:cNvPr id="237" name="Google Shape;237;p21"/>
            <p:cNvPicPr preferRelativeResize="0"/>
            <p:nvPr/>
          </p:nvPicPr>
          <p:blipFill rotWithShape="1">
            <a:blip r:embed="rId3">
              <a:alphaModFix/>
            </a:blip>
            <a:srcRect b="12167" l="17663" r="11655" t="12723"/>
            <a:stretch/>
          </p:blipFill>
          <p:spPr>
            <a:xfrm flipH="1">
              <a:off x="816450" y="2159287"/>
              <a:ext cx="176950" cy="176975"/>
            </a:xfrm>
            <a:prstGeom prst="rect">
              <a:avLst/>
            </a:prstGeom>
            <a:noFill/>
            <a:ln>
              <a:noFill/>
            </a:ln>
          </p:spPr>
        </p:pic>
      </p:grpSp>
      <p:grpSp>
        <p:nvGrpSpPr>
          <p:cNvPr id="238" name="Google Shape;238;p21"/>
          <p:cNvGrpSpPr/>
          <p:nvPr/>
        </p:nvGrpSpPr>
        <p:grpSpPr>
          <a:xfrm>
            <a:off x="816450" y="2402437"/>
            <a:ext cx="3371715" cy="176975"/>
            <a:chOff x="816450" y="2402437"/>
            <a:chExt cx="3371715" cy="176975"/>
          </a:xfrm>
        </p:grpSpPr>
        <p:sp>
          <p:nvSpPr>
            <p:cNvPr id="239" name="Google Shape;239;p21"/>
            <p:cNvSpPr txBox="1"/>
            <p:nvPr/>
          </p:nvSpPr>
          <p:spPr>
            <a:xfrm>
              <a:off x="1242465" y="2410075"/>
              <a:ext cx="2945700" cy="161700"/>
            </a:xfrm>
            <a:prstGeom prst="rect">
              <a:avLst/>
            </a:prstGeom>
            <a:noFill/>
            <a:ln>
              <a:noFill/>
            </a:ln>
          </p:spPr>
          <p:txBody>
            <a:bodyPr anchorCtr="0" anchor="t" bIns="0" lIns="0" spcFirstLastPara="1" rIns="0" wrap="square" tIns="0">
              <a:spAutoFit/>
            </a:bodyPr>
            <a:lstStyle/>
            <a:p>
              <a:pPr indent="0" lvl="0" marL="0" rtl="0" algn="l">
                <a:lnSpc>
                  <a:spcPct val="75000"/>
                </a:lnSpc>
                <a:spcBef>
                  <a:spcPts val="0"/>
                </a:spcBef>
                <a:spcAft>
                  <a:spcPts val="0"/>
                </a:spcAft>
                <a:buNone/>
              </a:pPr>
              <a:r>
                <a:rPr lang="ru">
                  <a:solidFill>
                    <a:srgbClr val="15183B"/>
                  </a:solidFill>
                  <a:latin typeface="PT Sans Narrow"/>
                  <a:ea typeface="PT Sans Narrow"/>
                  <a:cs typeface="PT Sans Narrow"/>
                  <a:sym typeface="PT Sans Narrow"/>
                </a:rPr>
                <a:t>Don't forget to do something important</a:t>
              </a:r>
              <a:endParaRPr>
                <a:solidFill>
                  <a:srgbClr val="15183B"/>
                </a:solidFill>
                <a:latin typeface="PT Sans Narrow"/>
                <a:ea typeface="PT Sans Narrow"/>
                <a:cs typeface="PT Sans Narrow"/>
                <a:sym typeface="PT Sans Narrow"/>
              </a:endParaRPr>
            </a:p>
          </p:txBody>
        </p:sp>
        <p:pic>
          <p:nvPicPr>
            <p:cNvPr id="240" name="Google Shape;240;p21"/>
            <p:cNvPicPr preferRelativeResize="0"/>
            <p:nvPr/>
          </p:nvPicPr>
          <p:blipFill rotWithShape="1">
            <a:blip r:embed="rId3">
              <a:alphaModFix/>
            </a:blip>
            <a:srcRect b="12167" l="17663" r="11655" t="12723"/>
            <a:stretch/>
          </p:blipFill>
          <p:spPr>
            <a:xfrm flipH="1">
              <a:off x="816450" y="2402437"/>
              <a:ext cx="176950" cy="176975"/>
            </a:xfrm>
            <a:prstGeom prst="rect">
              <a:avLst/>
            </a:prstGeom>
            <a:noFill/>
            <a:ln>
              <a:noFill/>
            </a:ln>
          </p:spPr>
        </p:pic>
      </p:grpSp>
      <p:grpSp>
        <p:nvGrpSpPr>
          <p:cNvPr id="241" name="Google Shape;241;p21"/>
          <p:cNvGrpSpPr/>
          <p:nvPr/>
        </p:nvGrpSpPr>
        <p:grpSpPr>
          <a:xfrm>
            <a:off x="384905" y="274472"/>
            <a:ext cx="8215737" cy="4617926"/>
            <a:chOff x="384905" y="274472"/>
            <a:chExt cx="8215737" cy="4617926"/>
          </a:xfrm>
        </p:grpSpPr>
        <p:grpSp>
          <p:nvGrpSpPr>
            <p:cNvPr id="242" name="Google Shape;242;p21"/>
            <p:cNvGrpSpPr/>
            <p:nvPr/>
          </p:nvGrpSpPr>
          <p:grpSpPr>
            <a:xfrm>
              <a:off x="384905" y="274472"/>
              <a:ext cx="8194790" cy="4596200"/>
              <a:chOff x="384905" y="274472"/>
              <a:chExt cx="8194790" cy="4596200"/>
            </a:xfrm>
          </p:grpSpPr>
          <p:pic>
            <p:nvPicPr>
              <p:cNvPr id="243" name="Google Shape;243;p21"/>
              <p:cNvPicPr preferRelativeResize="0"/>
              <p:nvPr/>
            </p:nvPicPr>
            <p:blipFill rotWithShape="1">
              <a:blip r:embed="rId3">
                <a:alphaModFix amt="75000"/>
              </a:blip>
              <a:srcRect b="12408" l="13197" r="12408" t="13197"/>
              <a:stretch/>
            </p:blipFill>
            <p:spPr>
              <a:xfrm>
                <a:off x="8224445" y="1731195"/>
                <a:ext cx="355250" cy="334375"/>
              </a:xfrm>
              <a:prstGeom prst="rect">
                <a:avLst/>
              </a:prstGeom>
              <a:noFill/>
              <a:ln>
                <a:noFill/>
              </a:ln>
            </p:spPr>
          </p:pic>
          <p:pic>
            <p:nvPicPr>
              <p:cNvPr id="244" name="Google Shape;244;p21"/>
              <p:cNvPicPr preferRelativeResize="0"/>
              <p:nvPr/>
            </p:nvPicPr>
            <p:blipFill>
              <a:blip r:embed="rId4">
                <a:alphaModFix amt="75000"/>
              </a:blip>
              <a:stretch>
                <a:fillRect/>
              </a:stretch>
            </p:blipFill>
            <p:spPr>
              <a:xfrm>
                <a:off x="7044608" y="274472"/>
                <a:ext cx="818725" cy="754500"/>
              </a:xfrm>
              <a:prstGeom prst="rect">
                <a:avLst/>
              </a:prstGeom>
              <a:noFill/>
              <a:ln>
                <a:noFill/>
              </a:ln>
            </p:spPr>
          </p:pic>
          <p:pic>
            <p:nvPicPr>
              <p:cNvPr id="245" name="Google Shape;245;p21"/>
              <p:cNvPicPr preferRelativeResize="0"/>
              <p:nvPr/>
            </p:nvPicPr>
            <p:blipFill>
              <a:blip r:embed="rId5">
                <a:alphaModFix amt="75000"/>
              </a:blip>
              <a:stretch>
                <a:fillRect/>
              </a:stretch>
            </p:blipFill>
            <p:spPr>
              <a:xfrm>
                <a:off x="3643295" y="4261917"/>
                <a:ext cx="389575" cy="366675"/>
              </a:xfrm>
              <a:prstGeom prst="rect">
                <a:avLst/>
              </a:prstGeom>
              <a:noFill/>
              <a:ln>
                <a:noFill/>
              </a:ln>
            </p:spPr>
          </p:pic>
          <p:pic>
            <p:nvPicPr>
              <p:cNvPr id="246" name="Google Shape;246;p21"/>
              <p:cNvPicPr preferRelativeResize="0"/>
              <p:nvPr/>
            </p:nvPicPr>
            <p:blipFill>
              <a:blip r:embed="rId6">
                <a:alphaModFix amt="75000"/>
              </a:blip>
              <a:stretch>
                <a:fillRect/>
              </a:stretch>
            </p:blipFill>
            <p:spPr>
              <a:xfrm>
                <a:off x="384905" y="3483222"/>
                <a:ext cx="1715400" cy="1387450"/>
              </a:xfrm>
              <a:prstGeom prst="rect">
                <a:avLst/>
              </a:prstGeom>
              <a:noFill/>
              <a:ln>
                <a:noFill/>
              </a:ln>
            </p:spPr>
          </p:pic>
        </p:grpSp>
        <p:pic>
          <p:nvPicPr>
            <p:cNvPr id="247" name="Google Shape;247;p21"/>
            <p:cNvPicPr preferRelativeResize="0"/>
            <p:nvPr/>
          </p:nvPicPr>
          <p:blipFill>
            <a:blip r:embed="rId7">
              <a:alphaModFix amt="75000"/>
            </a:blip>
            <a:stretch>
              <a:fillRect/>
            </a:stretch>
          </p:blipFill>
          <p:spPr>
            <a:xfrm>
              <a:off x="5562043" y="2502922"/>
              <a:ext cx="3038600" cy="238947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