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mforta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512">
          <p15:clr>
            <a:srgbClr val="A4A3A4"/>
          </p15:clr>
        </p15:guide>
        <p15:guide id="3" pos="227">
          <p15:clr>
            <a:srgbClr val="9AA0A6"/>
          </p15:clr>
        </p15:guide>
        <p15:guide id="4" pos="1871">
          <p15:clr>
            <a:srgbClr val="9AA0A6"/>
          </p15:clr>
        </p15:guide>
        <p15:guide id="5" pos="204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512"/>
        <p:guide pos="227"/>
        <p:guide pos="1871"/>
        <p:guide pos="204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2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816325" y="382359"/>
            <a:ext cx="3926700" cy="529485"/>
            <a:chOff x="1816325" y="433850"/>
            <a:chExt cx="3926700" cy="389700"/>
          </a:xfrm>
        </p:grpSpPr>
        <p:sp>
          <p:nvSpPr>
            <p:cNvPr id="55" name="Google Shape;55;p13"/>
            <p:cNvSpPr/>
            <p:nvPr/>
          </p:nvSpPr>
          <p:spPr>
            <a:xfrm>
              <a:off x="1816325" y="433850"/>
              <a:ext cx="779400" cy="389700"/>
            </a:xfrm>
            <a:prstGeom prst="chevron">
              <a:avLst>
                <a:gd fmla="val 50000" name="adj"/>
              </a:avLst>
            </a:prstGeom>
            <a:solidFill>
              <a:srgbClr val="8BB4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 rot="10800000">
              <a:off x="4963625" y="433850"/>
              <a:ext cx="779400" cy="389700"/>
            </a:xfrm>
            <a:prstGeom prst="chevron">
              <a:avLst>
                <a:gd fmla="val 50000" name="adj"/>
              </a:avLst>
            </a:prstGeom>
            <a:solidFill>
              <a:srgbClr val="8BB4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2154575" y="433850"/>
              <a:ext cx="3169500" cy="389700"/>
            </a:xfrm>
            <a:prstGeom prst="rect">
              <a:avLst/>
            </a:prstGeom>
            <a:solidFill>
              <a:srgbClr val="8BB4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58" name="Google Shape;58;p13"/>
          <p:cNvCxnSpPr/>
          <p:nvPr/>
        </p:nvCxnSpPr>
        <p:spPr>
          <a:xfrm>
            <a:off x="375025" y="1294218"/>
            <a:ext cx="3904800" cy="0"/>
          </a:xfrm>
          <a:prstGeom prst="straightConnector1">
            <a:avLst/>
          </a:prstGeom>
          <a:noFill/>
          <a:ln cap="flat" cmpd="sng" w="38100">
            <a:solidFill>
              <a:srgbClr val="B78D70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 txBox="1"/>
          <p:nvPr/>
        </p:nvSpPr>
        <p:spPr>
          <a:xfrm>
            <a:off x="1662150" y="346986"/>
            <a:ext cx="4235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TRAVEL PLANNER</a:t>
            </a:r>
            <a:endParaRPr sz="27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1775987" y="1114753"/>
            <a:ext cx="1048188" cy="369300"/>
            <a:chOff x="1775987" y="1554581"/>
            <a:chExt cx="1048188" cy="369300"/>
          </a:xfrm>
        </p:grpSpPr>
        <p:grpSp>
          <p:nvGrpSpPr>
            <p:cNvPr id="61" name="Google Shape;61;p13"/>
            <p:cNvGrpSpPr/>
            <p:nvPr/>
          </p:nvGrpSpPr>
          <p:grpSpPr>
            <a:xfrm>
              <a:off x="1775987" y="1595648"/>
              <a:ext cx="1040697" cy="294228"/>
              <a:chOff x="1658652" y="433850"/>
              <a:chExt cx="4055715" cy="389706"/>
            </a:xfrm>
          </p:grpSpPr>
          <p:sp>
            <p:nvSpPr>
              <p:cNvPr id="62" name="Google Shape;62;p13"/>
              <p:cNvSpPr/>
              <p:nvPr/>
            </p:nvSpPr>
            <p:spPr>
              <a:xfrm>
                <a:off x="1658652" y="433856"/>
                <a:ext cx="959700" cy="389700"/>
              </a:xfrm>
              <a:prstGeom prst="chevron">
                <a:avLst>
                  <a:gd fmla="val 50000" name="adj"/>
                </a:avLst>
              </a:prstGeom>
              <a:solidFill>
                <a:srgbClr val="B78D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/>
              <p:nvPr/>
            </p:nvSpPr>
            <p:spPr>
              <a:xfrm rot="10800000">
                <a:off x="4934968" y="433850"/>
                <a:ext cx="779400" cy="389700"/>
              </a:xfrm>
              <a:prstGeom prst="chevron">
                <a:avLst>
                  <a:gd fmla="val 50000" name="adj"/>
                </a:avLst>
              </a:prstGeom>
              <a:solidFill>
                <a:srgbClr val="B78D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2154575" y="433850"/>
                <a:ext cx="3169500" cy="389700"/>
              </a:xfrm>
              <a:prstGeom prst="rect">
                <a:avLst/>
              </a:prstGeom>
              <a:solidFill>
                <a:srgbClr val="B78D7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5" name="Google Shape;65;p13"/>
            <p:cNvSpPr txBox="1"/>
            <p:nvPr/>
          </p:nvSpPr>
          <p:spPr>
            <a:xfrm>
              <a:off x="1816475" y="1554581"/>
              <a:ext cx="1007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Comfortaa"/>
                  <a:ea typeface="Comfortaa"/>
                  <a:cs typeface="Comfortaa"/>
                  <a:sym typeface="Comfortaa"/>
                </a:rPr>
                <a:t>Where</a:t>
              </a:r>
              <a:endParaRPr sz="12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cxnSp>
        <p:nvCxnSpPr>
          <p:cNvPr id="66" name="Google Shape;66;p13"/>
          <p:cNvCxnSpPr/>
          <p:nvPr/>
        </p:nvCxnSpPr>
        <p:spPr>
          <a:xfrm>
            <a:off x="4585921" y="1294218"/>
            <a:ext cx="2583900" cy="0"/>
          </a:xfrm>
          <a:prstGeom prst="straightConnector1">
            <a:avLst/>
          </a:prstGeom>
          <a:noFill/>
          <a:ln cap="flat" cmpd="sng" w="38100">
            <a:solidFill>
              <a:srgbClr val="ACA8AD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67" name="Google Shape;67;p13"/>
          <p:cNvGrpSpPr/>
          <p:nvPr/>
        </p:nvGrpSpPr>
        <p:grpSpPr>
          <a:xfrm>
            <a:off x="5359301" y="1155820"/>
            <a:ext cx="1007591" cy="294223"/>
            <a:chOff x="1816325" y="433850"/>
            <a:chExt cx="3926700" cy="389700"/>
          </a:xfrm>
        </p:grpSpPr>
        <p:sp>
          <p:nvSpPr>
            <p:cNvPr id="68" name="Google Shape;68;p13"/>
            <p:cNvSpPr/>
            <p:nvPr/>
          </p:nvSpPr>
          <p:spPr>
            <a:xfrm>
              <a:off x="1816325" y="433850"/>
              <a:ext cx="779400" cy="389700"/>
            </a:xfrm>
            <a:prstGeom prst="chevron">
              <a:avLst>
                <a:gd fmla="val 50000" name="adj"/>
              </a:avLst>
            </a:prstGeom>
            <a:solidFill>
              <a:srgbClr val="ACA8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 rot="10800000">
              <a:off x="4963625" y="433850"/>
              <a:ext cx="779400" cy="389700"/>
            </a:xfrm>
            <a:prstGeom prst="chevron">
              <a:avLst>
                <a:gd fmla="val 50000" name="adj"/>
              </a:avLst>
            </a:prstGeom>
            <a:solidFill>
              <a:srgbClr val="ACA8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2154575" y="433850"/>
              <a:ext cx="3169500" cy="389700"/>
            </a:xfrm>
            <a:prstGeom prst="rect">
              <a:avLst/>
            </a:prstGeom>
            <a:solidFill>
              <a:srgbClr val="ACA8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Google Shape;71;p13"/>
          <p:cNvSpPr txBox="1"/>
          <p:nvPr/>
        </p:nvSpPr>
        <p:spPr>
          <a:xfrm>
            <a:off x="5359330" y="1111076"/>
            <a:ext cx="10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When</a:t>
            </a:r>
            <a:endParaRPr sz="12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375025" y="1742768"/>
            <a:ext cx="3904800" cy="647125"/>
            <a:chOff x="375025" y="1742768"/>
            <a:chExt cx="3904800" cy="647125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375025" y="1742768"/>
              <a:ext cx="39048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375025" y="2066318"/>
              <a:ext cx="39048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375025" y="2389893"/>
              <a:ext cx="39048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6" name="Google Shape;76;p13"/>
          <p:cNvGrpSpPr/>
          <p:nvPr/>
        </p:nvGrpSpPr>
        <p:grpSpPr>
          <a:xfrm>
            <a:off x="4585916" y="1742775"/>
            <a:ext cx="2583806" cy="647125"/>
            <a:chOff x="375025" y="1742768"/>
            <a:chExt cx="3904800" cy="647125"/>
          </a:xfrm>
        </p:grpSpPr>
        <p:cxnSp>
          <p:nvCxnSpPr>
            <p:cNvPr id="77" name="Google Shape;77;p13"/>
            <p:cNvCxnSpPr/>
            <p:nvPr/>
          </p:nvCxnSpPr>
          <p:spPr>
            <a:xfrm>
              <a:off x="375025" y="1742768"/>
              <a:ext cx="39048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375025" y="2066318"/>
              <a:ext cx="39048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375025" y="2389893"/>
              <a:ext cx="39048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80" name="Google Shape;80;p13"/>
          <p:cNvSpPr txBox="1"/>
          <p:nvPr/>
        </p:nvSpPr>
        <p:spPr>
          <a:xfrm>
            <a:off x="4586202" y="1548575"/>
            <a:ext cx="7230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ACA8AD"/>
                </a:solidFill>
                <a:latin typeface="Comfortaa"/>
                <a:ea typeface="Comfortaa"/>
                <a:cs typeface="Comfortaa"/>
                <a:sym typeface="Comfortaa"/>
              </a:rPr>
              <a:t>From:</a:t>
            </a:r>
            <a:endParaRPr sz="900">
              <a:solidFill>
                <a:srgbClr val="ACA8AD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586202" y="1875800"/>
            <a:ext cx="7230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ACA8AD"/>
                </a:solidFill>
                <a:latin typeface="Comfortaa"/>
                <a:ea typeface="Comfortaa"/>
                <a:cs typeface="Comfortaa"/>
                <a:sym typeface="Comfortaa"/>
              </a:rPr>
              <a:t>To:</a:t>
            </a:r>
            <a:endParaRPr sz="900">
              <a:solidFill>
                <a:srgbClr val="ACA8AD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586202" y="2203025"/>
            <a:ext cx="7230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ACA8AD"/>
                </a:solidFill>
                <a:latin typeface="Comfortaa"/>
                <a:ea typeface="Comfortaa"/>
                <a:cs typeface="Comfortaa"/>
                <a:sym typeface="Comfortaa"/>
              </a:rPr>
              <a:t>Pass:</a:t>
            </a:r>
            <a:endParaRPr sz="900">
              <a:solidFill>
                <a:srgbClr val="ACA8AD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83" name="Google Shape;83;p13"/>
          <p:cNvCxnSpPr/>
          <p:nvPr/>
        </p:nvCxnSpPr>
        <p:spPr>
          <a:xfrm>
            <a:off x="367671" y="2992896"/>
            <a:ext cx="6801900" cy="0"/>
          </a:xfrm>
          <a:prstGeom prst="straightConnector1">
            <a:avLst/>
          </a:prstGeom>
          <a:noFill/>
          <a:ln cap="flat" cmpd="sng" w="38100">
            <a:solidFill>
              <a:srgbClr val="635258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84" name="Google Shape;84;p13"/>
          <p:cNvGrpSpPr/>
          <p:nvPr/>
        </p:nvGrpSpPr>
        <p:grpSpPr>
          <a:xfrm>
            <a:off x="3092651" y="2808253"/>
            <a:ext cx="1374698" cy="369300"/>
            <a:chOff x="1614501" y="1554581"/>
            <a:chExt cx="1374698" cy="369300"/>
          </a:xfrm>
        </p:grpSpPr>
        <p:grpSp>
          <p:nvGrpSpPr>
            <p:cNvPr id="85" name="Google Shape;85;p13"/>
            <p:cNvGrpSpPr/>
            <p:nvPr/>
          </p:nvGrpSpPr>
          <p:grpSpPr>
            <a:xfrm>
              <a:off x="1614501" y="1595653"/>
              <a:ext cx="1374698" cy="294228"/>
              <a:chOff x="1029323" y="433856"/>
              <a:chExt cx="5357358" cy="389706"/>
            </a:xfrm>
          </p:grpSpPr>
          <p:sp>
            <p:nvSpPr>
              <p:cNvPr id="86" name="Google Shape;86;p13"/>
              <p:cNvSpPr/>
              <p:nvPr/>
            </p:nvSpPr>
            <p:spPr>
              <a:xfrm>
                <a:off x="1029323" y="433863"/>
                <a:ext cx="1257600" cy="389700"/>
              </a:xfrm>
              <a:prstGeom prst="chevron">
                <a:avLst>
                  <a:gd fmla="val 50000" name="adj"/>
                </a:avLst>
              </a:prstGeom>
              <a:solidFill>
                <a:srgbClr val="63525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13"/>
              <p:cNvSpPr/>
              <p:nvPr/>
            </p:nvSpPr>
            <p:spPr>
              <a:xfrm rot="10800000">
                <a:off x="5168681" y="433858"/>
                <a:ext cx="1218000" cy="389700"/>
              </a:xfrm>
              <a:prstGeom prst="chevron">
                <a:avLst>
                  <a:gd fmla="val 50000" name="adj"/>
                </a:avLst>
              </a:prstGeom>
              <a:solidFill>
                <a:srgbClr val="63525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3"/>
              <p:cNvSpPr/>
              <p:nvPr/>
            </p:nvSpPr>
            <p:spPr>
              <a:xfrm>
                <a:off x="1679154" y="433856"/>
                <a:ext cx="4153200" cy="389700"/>
              </a:xfrm>
              <a:prstGeom prst="rect">
                <a:avLst/>
              </a:prstGeom>
              <a:solidFill>
                <a:srgbClr val="63525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9" name="Google Shape;89;p13"/>
            <p:cNvSpPr txBox="1"/>
            <p:nvPr/>
          </p:nvSpPr>
          <p:spPr>
            <a:xfrm>
              <a:off x="1786625" y="1554581"/>
              <a:ext cx="1007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Comfortaa"/>
                  <a:ea typeface="Comfortaa"/>
                  <a:cs typeface="Comfortaa"/>
                  <a:sym typeface="Comfortaa"/>
                </a:rPr>
                <a:t>Transport</a:t>
              </a:r>
              <a:endParaRPr sz="12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cxnSp>
        <p:nvCxnSpPr>
          <p:cNvPr id="90" name="Google Shape;90;p13"/>
          <p:cNvCxnSpPr/>
          <p:nvPr/>
        </p:nvCxnSpPr>
        <p:spPr>
          <a:xfrm>
            <a:off x="4676825" y="3601200"/>
            <a:ext cx="2478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91" name="Google Shape;91;p13"/>
          <p:cNvGrpSpPr/>
          <p:nvPr/>
        </p:nvGrpSpPr>
        <p:grpSpPr>
          <a:xfrm>
            <a:off x="382372" y="3241702"/>
            <a:ext cx="4191461" cy="453046"/>
            <a:chOff x="382372" y="3241702"/>
            <a:chExt cx="4191461" cy="453046"/>
          </a:xfrm>
        </p:grpSpPr>
        <p:pic>
          <p:nvPicPr>
            <p:cNvPr id="92" name="Google Shape;92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029296" y="3322293"/>
              <a:ext cx="544536" cy="294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3" name="Google Shape;93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596177" y="3322923"/>
              <a:ext cx="470900" cy="3182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858652" y="3318031"/>
              <a:ext cx="470887" cy="308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83200" y="3310995"/>
              <a:ext cx="543400" cy="3302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02475" y="3332398"/>
              <a:ext cx="543400" cy="275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7" name="Google Shape;97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382372" y="3241702"/>
              <a:ext cx="490800" cy="453046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98" name="Google Shape;98;p13"/>
          <p:cNvCxnSpPr/>
          <p:nvPr/>
        </p:nvCxnSpPr>
        <p:spPr>
          <a:xfrm>
            <a:off x="367671" y="4121646"/>
            <a:ext cx="6801900" cy="0"/>
          </a:xfrm>
          <a:prstGeom prst="straightConnector1">
            <a:avLst/>
          </a:prstGeom>
          <a:noFill/>
          <a:ln cap="flat" cmpd="sng" w="38100">
            <a:solidFill>
              <a:srgbClr val="635258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99" name="Google Shape;99;p13"/>
          <p:cNvGrpSpPr/>
          <p:nvPr/>
        </p:nvGrpSpPr>
        <p:grpSpPr>
          <a:xfrm>
            <a:off x="3092651" y="3937003"/>
            <a:ext cx="1374698" cy="369300"/>
            <a:chOff x="3092651" y="3937003"/>
            <a:chExt cx="1374698" cy="369300"/>
          </a:xfrm>
        </p:grpSpPr>
        <p:grpSp>
          <p:nvGrpSpPr>
            <p:cNvPr id="100" name="Google Shape;100;p13"/>
            <p:cNvGrpSpPr/>
            <p:nvPr/>
          </p:nvGrpSpPr>
          <p:grpSpPr>
            <a:xfrm>
              <a:off x="3092651" y="3978075"/>
              <a:ext cx="1374698" cy="294228"/>
              <a:chOff x="1029323" y="433856"/>
              <a:chExt cx="5357358" cy="389706"/>
            </a:xfrm>
          </p:grpSpPr>
          <p:sp>
            <p:nvSpPr>
              <p:cNvPr id="101" name="Google Shape;101;p13"/>
              <p:cNvSpPr/>
              <p:nvPr/>
            </p:nvSpPr>
            <p:spPr>
              <a:xfrm>
                <a:off x="1029323" y="433863"/>
                <a:ext cx="1257600" cy="389700"/>
              </a:xfrm>
              <a:prstGeom prst="chevron">
                <a:avLst>
                  <a:gd fmla="val 50000" name="adj"/>
                </a:avLst>
              </a:prstGeom>
              <a:solidFill>
                <a:srgbClr val="65798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 rot="10800000">
                <a:off x="5168681" y="433858"/>
                <a:ext cx="1218000" cy="389700"/>
              </a:xfrm>
              <a:prstGeom prst="chevron">
                <a:avLst>
                  <a:gd fmla="val 50000" name="adj"/>
                </a:avLst>
              </a:prstGeom>
              <a:solidFill>
                <a:srgbClr val="65798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1679154" y="433856"/>
                <a:ext cx="4153200" cy="389700"/>
              </a:xfrm>
              <a:prstGeom prst="rect">
                <a:avLst/>
              </a:prstGeom>
              <a:solidFill>
                <a:srgbClr val="65798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4" name="Google Shape;104;p13"/>
            <p:cNvSpPr txBox="1"/>
            <p:nvPr/>
          </p:nvSpPr>
          <p:spPr>
            <a:xfrm>
              <a:off x="3264775" y="3937003"/>
              <a:ext cx="1007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Comfortaa"/>
                  <a:ea typeface="Comfortaa"/>
                  <a:cs typeface="Comfortaa"/>
                  <a:sym typeface="Comfortaa"/>
                </a:rPr>
                <a:t>Details</a:t>
              </a:r>
              <a:endParaRPr sz="12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360000" y="4538768"/>
            <a:ext cx="6809682" cy="296232"/>
            <a:chOff x="360000" y="4538768"/>
            <a:chExt cx="6809682" cy="296232"/>
          </a:xfrm>
        </p:grpSpPr>
        <p:sp>
          <p:nvSpPr>
            <p:cNvPr id="106" name="Google Shape;106;p13"/>
            <p:cNvSpPr/>
            <p:nvPr/>
          </p:nvSpPr>
          <p:spPr>
            <a:xfrm>
              <a:off x="360000" y="4540700"/>
              <a:ext cx="6801900" cy="294300"/>
            </a:xfrm>
            <a:prstGeom prst="rect">
              <a:avLst/>
            </a:prstGeom>
            <a:solidFill>
              <a:srgbClr val="DEE2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7" name="Google Shape;107;p13"/>
            <p:cNvCxnSpPr/>
            <p:nvPr/>
          </p:nvCxnSpPr>
          <p:spPr>
            <a:xfrm>
              <a:off x="362382" y="4538768"/>
              <a:ext cx="68073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3"/>
            <p:cNvCxnSpPr/>
            <p:nvPr/>
          </p:nvCxnSpPr>
          <p:spPr>
            <a:xfrm>
              <a:off x="362382" y="4832918"/>
              <a:ext cx="68073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9" name="Google Shape;109;p13"/>
          <p:cNvGrpSpPr/>
          <p:nvPr/>
        </p:nvGrpSpPr>
        <p:grpSpPr>
          <a:xfrm>
            <a:off x="360000" y="5123368"/>
            <a:ext cx="6809682" cy="296232"/>
            <a:chOff x="360000" y="4538768"/>
            <a:chExt cx="6809682" cy="296232"/>
          </a:xfrm>
        </p:grpSpPr>
        <p:sp>
          <p:nvSpPr>
            <p:cNvPr id="110" name="Google Shape;110;p13"/>
            <p:cNvSpPr/>
            <p:nvPr/>
          </p:nvSpPr>
          <p:spPr>
            <a:xfrm>
              <a:off x="360000" y="4540700"/>
              <a:ext cx="6801900" cy="294300"/>
            </a:xfrm>
            <a:prstGeom prst="rect">
              <a:avLst/>
            </a:prstGeom>
            <a:solidFill>
              <a:srgbClr val="DEE2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1" name="Google Shape;111;p13"/>
            <p:cNvCxnSpPr/>
            <p:nvPr/>
          </p:nvCxnSpPr>
          <p:spPr>
            <a:xfrm>
              <a:off x="362382" y="4538768"/>
              <a:ext cx="68073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3"/>
            <p:cNvCxnSpPr/>
            <p:nvPr/>
          </p:nvCxnSpPr>
          <p:spPr>
            <a:xfrm>
              <a:off x="362382" y="4832918"/>
              <a:ext cx="68073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3" name="Google Shape;113;p13"/>
          <p:cNvGrpSpPr/>
          <p:nvPr/>
        </p:nvGrpSpPr>
        <p:grpSpPr>
          <a:xfrm>
            <a:off x="360000" y="5707968"/>
            <a:ext cx="6809682" cy="296232"/>
            <a:chOff x="360000" y="4538768"/>
            <a:chExt cx="6809682" cy="296232"/>
          </a:xfrm>
        </p:grpSpPr>
        <p:sp>
          <p:nvSpPr>
            <p:cNvPr id="114" name="Google Shape;114;p13"/>
            <p:cNvSpPr/>
            <p:nvPr/>
          </p:nvSpPr>
          <p:spPr>
            <a:xfrm>
              <a:off x="360000" y="4540700"/>
              <a:ext cx="6801900" cy="294300"/>
            </a:xfrm>
            <a:prstGeom prst="rect">
              <a:avLst/>
            </a:prstGeom>
            <a:solidFill>
              <a:srgbClr val="DEE2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5" name="Google Shape;115;p13"/>
            <p:cNvCxnSpPr/>
            <p:nvPr/>
          </p:nvCxnSpPr>
          <p:spPr>
            <a:xfrm>
              <a:off x="362382" y="4538768"/>
              <a:ext cx="68073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362382" y="4832918"/>
              <a:ext cx="68073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117" name="Google Shape;117;p13"/>
          <p:cNvCxnSpPr/>
          <p:nvPr/>
        </p:nvCxnSpPr>
        <p:spPr>
          <a:xfrm>
            <a:off x="367671" y="6511543"/>
            <a:ext cx="2610600" cy="0"/>
          </a:xfrm>
          <a:prstGeom prst="straightConnector1">
            <a:avLst/>
          </a:prstGeom>
          <a:noFill/>
          <a:ln cap="flat" cmpd="sng" w="38100">
            <a:solidFill>
              <a:srgbClr val="CDC6CE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118" name="Google Shape;118;p13"/>
          <p:cNvGrpSpPr/>
          <p:nvPr/>
        </p:nvGrpSpPr>
        <p:grpSpPr>
          <a:xfrm>
            <a:off x="437525" y="6367970"/>
            <a:ext cx="2463425" cy="294235"/>
            <a:chOff x="-1150922" y="433854"/>
            <a:chExt cx="9600253" cy="389715"/>
          </a:xfrm>
        </p:grpSpPr>
        <p:sp>
          <p:nvSpPr>
            <p:cNvPr id="119" name="Google Shape;119;p13"/>
            <p:cNvSpPr/>
            <p:nvPr/>
          </p:nvSpPr>
          <p:spPr>
            <a:xfrm>
              <a:off x="-1150922" y="433869"/>
              <a:ext cx="2253600" cy="389700"/>
            </a:xfrm>
            <a:prstGeom prst="chevron">
              <a:avLst>
                <a:gd fmla="val 50000" name="adj"/>
              </a:avLst>
            </a:prstGeom>
            <a:solidFill>
              <a:srgbClr val="CDC6C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 rot="10800000">
              <a:off x="6266831" y="433854"/>
              <a:ext cx="2182500" cy="389700"/>
            </a:xfrm>
            <a:prstGeom prst="chevron">
              <a:avLst>
                <a:gd fmla="val 50000" name="adj"/>
              </a:avLst>
            </a:prstGeom>
            <a:solidFill>
              <a:srgbClr val="CDC6C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13560" y="433863"/>
              <a:ext cx="7442400" cy="389700"/>
            </a:xfrm>
            <a:prstGeom prst="rect">
              <a:avLst/>
            </a:prstGeom>
            <a:solidFill>
              <a:srgbClr val="CDC6C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2" name="Google Shape;122;p13"/>
          <p:cNvSpPr txBox="1"/>
          <p:nvPr/>
        </p:nvSpPr>
        <p:spPr>
          <a:xfrm>
            <a:off x="419125" y="6326896"/>
            <a:ext cx="25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Documents, Money, Cards</a:t>
            </a:r>
            <a:endParaRPr sz="12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23" name="Google Shape;123;p13"/>
          <p:cNvGrpSpPr/>
          <p:nvPr/>
        </p:nvGrpSpPr>
        <p:grpSpPr>
          <a:xfrm>
            <a:off x="361195" y="6727810"/>
            <a:ext cx="2609700" cy="3515720"/>
            <a:chOff x="361195" y="6727810"/>
            <a:chExt cx="2609700" cy="3515720"/>
          </a:xfrm>
        </p:grpSpPr>
        <p:sp>
          <p:nvSpPr>
            <p:cNvPr id="124" name="Google Shape;124;p13"/>
            <p:cNvSpPr/>
            <p:nvPr/>
          </p:nvSpPr>
          <p:spPr>
            <a:xfrm>
              <a:off x="396433" y="6727810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CDC6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5" name="Google Shape;125;p13"/>
            <p:cNvCxnSpPr/>
            <p:nvPr/>
          </p:nvCxnSpPr>
          <p:spPr>
            <a:xfrm>
              <a:off x="361195" y="6926655"/>
              <a:ext cx="2609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26" name="Google Shape;126;p13"/>
            <p:cNvSpPr/>
            <p:nvPr/>
          </p:nvSpPr>
          <p:spPr>
            <a:xfrm>
              <a:off x="396433" y="7009237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CDC6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7" name="Google Shape;127;p13"/>
            <p:cNvCxnSpPr/>
            <p:nvPr/>
          </p:nvCxnSpPr>
          <p:spPr>
            <a:xfrm>
              <a:off x="361195" y="7208081"/>
              <a:ext cx="2609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28" name="Google Shape;128;p13"/>
            <p:cNvSpPr/>
            <p:nvPr/>
          </p:nvSpPr>
          <p:spPr>
            <a:xfrm>
              <a:off x="396433" y="7290663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CDC6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9" name="Google Shape;129;p13"/>
            <p:cNvCxnSpPr/>
            <p:nvPr/>
          </p:nvCxnSpPr>
          <p:spPr>
            <a:xfrm>
              <a:off x="361195" y="7489508"/>
              <a:ext cx="2609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30" name="Google Shape;130;p13"/>
            <p:cNvSpPr/>
            <p:nvPr/>
          </p:nvSpPr>
          <p:spPr>
            <a:xfrm>
              <a:off x="396433" y="7572090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CDC6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1" name="Google Shape;131;p13"/>
            <p:cNvCxnSpPr/>
            <p:nvPr/>
          </p:nvCxnSpPr>
          <p:spPr>
            <a:xfrm>
              <a:off x="361195" y="7770935"/>
              <a:ext cx="2609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32" name="Google Shape;132;p13"/>
            <p:cNvSpPr/>
            <p:nvPr/>
          </p:nvSpPr>
          <p:spPr>
            <a:xfrm>
              <a:off x="396433" y="7853516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CDC6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3" name="Google Shape;133;p13"/>
            <p:cNvCxnSpPr/>
            <p:nvPr/>
          </p:nvCxnSpPr>
          <p:spPr>
            <a:xfrm>
              <a:off x="361195" y="8052361"/>
              <a:ext cx="2609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34" name="Google Shape;134;p13"/>
            <p:cNvSpPr/>
            <p:nvPr/>
          </p:nvSpPr>
          <p:spPr>
            <a:xfrm>
              <a:off x="396433" y="8134943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CDC6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5" name="Google Shape;135;p13"/>
            <p:cNvCxnSpPr/>
            <p:nvPr/>
          </p:nvCxnSpPr>
          <p:spPr>
            <a:xfrm>
              <a:off x="361195" y="8333788"/>
              <a:ext cx="2609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36" name="Google Shape;136;p13"/>
            <p:cNvSpPr/>
            <p:nvPr/>
          </p:nvSpPr>
          <p:spPr>
            <a:xfrm>
              <a:off x="396433" y="8416370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CDC6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7" name="Google Shape;137;p13"/>
            <p:cNvCxnSpPr/>
            <p:nvPr/>
          </p:nvCxnSpPr>
          <p:spPr>
            <a:xfrm>
              <a:off x="361195" y="8615214"/>
              <a:ext cx="2609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38" name="Google Shape;138;p13"/>
            <p:cNvSpPr/>
            <p:nvPr/>
          </p:nvSpPr>
          <p:spPr>
            <a:xfrm>
              <a:off x="396433" y="8697796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CDC6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9" name="Google Shape;139;p13"/>
            <p:cNvCxnSpPr/>
            <p:nvPr/>
          </p:nvCxnSpPr>
          <p:spPr>
            <a:xfrm>
              <a:off x="361195" y="8896641"/>
              <a:ext cx="2609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40" name="Google Shape;140;p13"/>
            <p:cNvSpPr/>
            <p:nvPr/>
          </p:nvSpPr>
          <p:spPr>
            <a:xfrm>
              <a:off x="396433" y="8979223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CDC6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1" name="Google Shape;141;p13"/>
            <p:cNvCxnSpPr/>
            <p:nvPr/>
          </p:nvCxnSpPr>
          <p:spPr>
            <a:xfrm>
              <a:off x="361195" y="9178068"/>
              <a:ext cx="2609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42" name="Google Shape;142;p13"/>
            <p:cNvSpPr/>
            <p:nvPr/>
          </p:nvSpPr>
          <p:spPr>
            <a:xfrm>
              <a:off x="396433" y="9260650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CDC6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3" name="Google Shape;143;p13"/>
            <p:cNvCxnSpPr/>
            <p:nvPr/>
          </p:nvCxnSpPr>
          <p:spPr>
            <a:xfrm>
              <a:off x="361195" y="9459494"/>
              <a:ext cx="2609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44" name="Google Shape;144;p13"/>
            <p:cNvSpPr/>
            <p:nvPr/>
          </p:nvSpPr>
          <p:spPr>
            <a:xfrm>
              <a:off x="396433" y="9542076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CDC6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5" name="Google Shape;145;p13"/>
            <p:cNvCxnSpPr/>
            <p:nvPr/>
          </p:nvCxnSpPr>
          <p:spPr>
            <a:xfrm>
              <a:off x="361195" y="9740921"/>
              <a:ext cx="2609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46" name="Google Shape;146;p13"/>
            <p:cNvSpPr/>
            <p:nvPr/>
          </p:nvSpPr>
          <p:spPr>
            <a:xfrm>
              <a:off x="396433" y="9823503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CDC6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7" name="Google Shape;147;p13"/>
            <p:cNvCxnSpPr/>
            <p:nvPr/>
          </p:nvCxnSpPr>
          <p:spPr>
            <a:xfrm>
              <a:off x="361195" y="10022348"/>
              <a:ext cx="2609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48" name="Google Shape;148;p13"/>
            <p:cNvSpPr/>
            <p:nvPr/>
          </p:nvSpPr>
          <p:spPr>
            <a:xfrm>
              <a:off x="396433" y="10104930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CDC6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49" name="Google Shape;149;p13"/>
          <p:cNvCxnSpPr/>
          <p:nvPr/>
        </p:nvCxnSpPr>
        <p:spPr>
          <a:xfrm>
            <a:off x="361195" y="10303774"/>
            <a:ext cx="2609700" cy="0"/>
          </a:xfrm>
          <a:prstGeom prst="straightConnector1">
            <a:avLst/>
          </a:prstGeom>
          <a:noFill/>
          <a:ln cap="flat" cmpd="sng" w="19050">
            <a:solidFill>
              <a:srgbClr val="CDC6CE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50" name="Google Shape;150;p13"/>
          <p:cNvGrpSpPr/>
          <p:nvPr/>
        </p:nvGrpSpPr>
        <p:grpSpPr>
          <a:xfrm>
            <a:off x="3240003" y="6727810"/>
            <a:ext cx="3926700" cy="3515720"/>
            <a:chOff x="3240003" y="6727810"/>
            <a:chExt cx="3926700" cy="3515720"/>
          </a:xfrm>
        </p:grpSpPr>
        <p:sp>
          <p:nvSpPr>
            <p:cNvPr id="151" name="Google Shape;151;p13"/>
            <p:cNvSpPr/>
            <p:nvPr/>
          </p:nvSpPr>
          <p:spPr>
            <a:xfrm>
              <a:off x="3275233" y="6727810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DCB6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2" name="Google Shape;152;p13"/>
            <p:cNvCxnSpPr/>
            <p:nvPr/>
          </p:nvCxnSpPr>
          <p:spPr>
            <a:xfrm>
              <a:off x="3240003" y="6926650"/>
              <a:ext cx="3926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53" name="Google Shape;153;p13"/>
            <p:cNvSpPr/>
            <p:nvPr/>
          </p:nvSpPr>
          <p:spPr>
            <a:xfrm>
              <a:off x="3275233" y="7009237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DCB6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4" name="Google Shape;154;p13"/>
            <p:cNvCxnSpPr/>
            <p:nvPr/>
          </p:nvCxnSpPr>
          <p:spPr>
            <a:xfrm>
              <a:off x="3240003" y="7208077"/>
              <a:ext cx="3926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55" name="Google Shape;155;p13"/>
            <p:cNvSpPr/>
            <p:nvPr/>
          </p:nvSpPr>
          <p:spPr>
            <a:xfrm>
              <a:off x="3275233" y="7290663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DCB6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6" name="Google Shape;156;p13"/>
            <p:cNvCxnSpPr/>
            <p:nvPr/>
          </p:nvCxnSpPr>
          <p:spPr>
            <a:xfrm>
              <a:off x="3240003" y="7489504"/>
              <a:ext cx="3926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57" name="Google Shape;157;p13"/>
            <p:cNvSpPr/>
            <p:nvPr/>
          </p:nvSpPr>
          <p:spPr>
            <a:xfrm>
              <a:off x="3275233" y="7572090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DCB6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8" name="Google Shape;158;p13"/>
            <p:cNvCxnSpPr/>
            <p:nvPr/>
          </p:nvCxnSpPr>
          <p:spPr>
            <a:xfrm>
              <a:off x="3240003" y="7770931"/>
              <a:ext cx="3926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59" name="Google Shape;159;p13"/>
            <p:cNvSpPr/>
            <p:nvPr/>
          </p:nvSpPr>
          <p:spPr>
            <a:xfrm>
              <a:off x="3275233" y="7853516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DCB6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60" name="Google Shape;160;p13"/>
            <p:cNvCxnSpPr/>
            <p:nvPr/>
          </p:nvCxnSpPr>
          <p:spPr>
            <a:xfrm>
              <a:off x="3240003" y="8052358"/>
              <a:ext cx="3926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61" name="Google Shape;161;p13"/>
            <p:cNvSpPr/>
            <p:nvPr/>
          </p:nvSpPr>
          <p:spPr>
            <a:xfrm>
              <a:off x="3275233" y="8134943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DCB6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62" name="Google Shape;162;p13"/>
            <p:cNvCxnSpPr/>
            <p:nvPr/>
          </p:nvCxnSpPr>
          <p:spPr>
            <a:xfrm>
              <a:off x="3240003" y="8333785"/>
              <a:ext cx="3926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63" name="Google Shape;163;p13"/>
            <p:cNvSpPr/>
            <p:nvPr/>
          </p:nvSpPr>
          <p:spPr>
            <a:xfrm>
              <a:off x="3275233" y="8416370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DCB6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64" name="Google Shape;164;p13"/>
            <p:cNvCxnSpPr/>
            <p:nvPr/>
          </p:nvCxnSpPr>
          <p:spPr>
            <a:xfrm>
              <a:off x="3240003" y="8615213"/>
              <a:ext cx="3926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65" name="Google Shape;165;p13"/>
            <p:cNvSpPr/>
            <p:nvPr/>
          </p:nvSpPr>
          <p:spPr>
            <a:xfrm>
              <a:off x="3275233" y="8697796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DCB6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66" name="Google Shape;166;p13"/>
            <p:cNvCxnSpPr/>
            <p:nvPr/>
          </p:nvCxnSpPr>
          <p:spPr>
            <a:xfrm>
              <a:off x="3240003" y="8896640"/>
              <a:ext cx="3926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67" name="Google Shape;167;p13"/>
            <p:cNvSpPr/>
            <p:nvPr/>
          </p:nvSpPr>
          <p:spPr>
            <a:xfrm>
              <a:off x="3275233" y="8979223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DCB6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68" name="Google Shape;168;p13"/>
            <p:cNvCxnSpPr/>
            <p:nvPr/>
          </p:nvCxnSpPr>
          <p:spPr>
            <a:xfrm>
              <a:off x="3240003" y="9178067"/>
              <a:ext cx="3926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69" name="Google Shape;169;p13"/>
            <p:cNvSpPr/>
            <p:nvPr/>
          </p:nvSpPr>
          <p:spPr>
            <a:xfrm>
              <a:off x="3275233" y="9260650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DCB6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0" name="Google Shape;170;p13"/>
            <p:cNvCxnSpPr/>
            <p:nvPr/>
          </p:nvCxnSpPr>
          <p:spPr>
            <a:xfrm>
              <a:off x="3240003" y="9459494"/>
              <a:ext cx="3926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71" name="Google Shape;171;p13"/>
            <p:cNvSpPr/>
            <p:nvPr/>
          </p:nvSpPr>
          <p:spPr>
            <a:xfrm>
              <a:off x="3275233" y="9542076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DCB6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2" name="Google Shape;172;p13"/>
            <p:cNvCxnSpPr/>
            <p:nvPr/>
          </p:nvCxnSpPr>
          <p:spPr>
            <a:xfrm>
              <a:off x="3240003" y="9740921"/>
              <a:ext cx="3926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73" name="Google Shape;173;p13"/>
            <p:cNvSpPr/>
            <p:nvPr/>
          </p:nvSpPr>
          <p:spPr>
            <a:xfrm>
              <a:off x="3275233" y="9823503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DCB6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4" name="Google Shape;174;p13"/>
            <p:cNvCxnSpPr/>
            <p:nvPr/>
          </p:nvCxnSpPr>
          <p:spPr>
            <a:xfrm>
              <a:off x="3240003" y="10022348"/>
              <a:ext cx="3926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75" name="Google Shape;175;p13"/>
            <p:cNvSpPr/>
            <p:nvPr/>
          </p:nvSpPr>
          <p:spPr>
            <a:xfrm>
              <a:off x="3275233" y="10104930"/>
              <a:ext cx="138600" cy="138600"/>
            </a:xfrm>
            <a:prstGeom prst="ellipse">
              <a:avLst/>
            </a:prstGeom>
            <a:noFill/>
            <a:ln cap="flat" cmpd="sng" w="19050">
              <a:solidFill>
                <a:srgbClr val="DCB6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76" name="Google Shape;176;p13"/>
          <p:cNvCxnSpPr/>
          <p:nvPr/>
        </p:nvCxnSpPr>
        <p:spPr>
          <a:xfrm>
            <a:off x="3240003" y="10303775"/>
            <a:ext cx="3926700" cy="0"/>
          </a:xfrm>
          <a:prstGeom prst="straightConnector1">
            <a:avLst/>
          </a:prstGeom>
          <a:noFill/>
          <a:ln cap="flat" cmpd="sng" w="19050">
            <a:solidFill>
              <a:srgbClr val="DCB6B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7" name="Google Shape;177;p13"/>
          <p:cNvCxnSpPr/>
          <p:nvPr/>
        </p:nvCxnSpPr>
        <p:spPr>
          <a:xfrm>
            <a:off x="3239996" y="6511543"/>
            <a:ext cx="3929700" cy="0"/>
          </a:xfrm>
          <a:prstGeom prst="straightConnector1">
            <a:avLst/>
          </a:prstGeom>
          <a:noFill/>
          <a:ln cap="flat" cmpd="sng" w="38100">
            <a:solidFill>
              <a:srgbClr val="DCB6B5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178" name="Google Shape;178;p13"/>
          <p:cNvGrpSpPr/>
          <p:nvPr/>
        </p:nvGrpSpPr>
        <p:grpSpPr>
          <a:xfrm>
            <a:off x="4445987" y="6367986"/>
            <a:ext cx="1517800" cy="294235"/>
            <a:chOff x="-1150922" y="433854"/>
            <a:chExt cx="9600253" cy="389715"/>
          </a:xfrm>
        </p:grpSpPr>
        <p:sp>
          <p:nvSpPr>
            <p:cNvPr id="179" name="Google Shape;179;p13"/>
            <p:cNvSpPr/>
            <p:nvPr/>
          </p:nvSpPr>
          <p:spPr>
            <a:xfrm>
              <a:off x="-1150922" y="433869"/>
              <a:ext cx="2253600" cy="389700"/>
            </a:xfrm>
            <a:prstGeom prst="chevron">
              <a:avLst>
                <a:gd fmla="val 50000" name="adj"/>
              </a:avLst>
            </a:prstGeom>
            <a:solidFill>
              <a:srgbClr val="DCB6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3"/>
            <p:cNvSpPr/>
            <p:nvPr/>
          </p:nvSpPr>
          <p:spPr>
            <a:xfrm rot="10800000">
              <a:off x="6266831" y="433854"/>
              <a:ext cx="2182500" cy="389700"/>
            </a:xfrm>
            <a:prstGeom prst="chevron">
              <a:avLst>
                <a:gd fmla="val 50000" name="adj"/>
              </a:avLst>
            </a:prstGeom>
            <a:solidFill>
              <a:srgbClr val="DCB6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3"/>
            <p:cNvSpPr/>
            <p:nvPr/>
          </p:nvSpPr>
          <p:spPr>
            <a:xfrm>
              <a:off x="13560" y="433863"/>
              <a:ext cx="7442400" cy="389700"/>
            </a:xfrm>
            <a:prstGeom prst="rect">
              <a:avLst/>
            </a:prstGeom>
            <a:solidFill>
              <a:srgbClr val="DCB6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2" name="Google Shape;182;p13"/>
          <p:cNvSpPr txBox="1"/>
          <p:nvPr/>
        </p:nvSpPr>
        <p:spPr>
          <a:xfrm>
            <a:off x="4457700" y="6333143"/>
            <a:ext cx="1491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To do Before</a:t>
            </a:r>
            <a:endParaRPr sz="12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