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Amatic SC"/>
      <p:regular r:id="rId7"/>
      <p:bold r:id="rId8"/>
    </p:embeddedFont>
    <p:embeddedFont>
      <p:font typeface="Pacifico"/>
      <p:regular r:id="rId9"/>
    </p:embeddedFont>
    <p:embeddedFont>
      <p:font typeface="Caveat Brush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252">
          <p15:clr>
            <a:srgbClr val="A4A3A4"/>
          </p15:clr>
        </p15:guide>
        <p15:guide id="2" pos="1928">
          <p15:clr>
            <a:srgbClr val="A4A3A4"/>
          </p15:clr>
        </p15:guide>
        <p15:guide id="3" orient="horz" pos="2494">
          <p15:clr>
            <a:srgbClr val="9AA0A6"/>
          </p15:clr>
        </p15:guide>
        <p15:guide id="4" pos="454">
          <p15:clr>
            <a:srgbClr val="9AA0A6"/>
          </p15:clr>
        </p15:guide>
        <p15:guide id="5" pos="1361">
          <p15:clr>
            <a:srgbClr val="9AA0A6"/>
          </p15:clr>
        </p15:guide>
        <p15:guide id="6" pos="3231">
          <p15:clr>
            <a:srgbClr val="9AA0A6"/>
          </p15:clr>
        </p15:guide>
        <p15:guide id="7" pos="3424">
          <p15:clr>
            <a:srgbClr val="9AA0A6"/>
          </p15:clr>
        </p15:guide>
        <p15:guide id="8" orient="horz" pos="4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252" orient="horz"/>
        <p:guide pos="1928"/>
        <p:guide pos="2494" orient="horz"/>
        <p:guide pos="454"/>
        <p:guide pos="1361"/>
        <p:guide pos="3231"/>
        <p:guide pos="3424"/>
        <p:guide pos="476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font" Target="fonts/CaveatBrush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acific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maticSC-regular.fntdata"/><Relationship Id="rId8" Type="http://schemas.openxmlformats.org/officeDocument/2006/relationships/font" Target="fonts/AmaticSC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15.png"/><Relationship Id="rId11" Type="http://schemas.openxmlformats.org/officeDocument/2006/relationships/image" Target="../media/image6.png"/><Relationship Id="rId10" Type="http://schemas.openxmlformats.org/officeDocument/2006/relationships/image" Target="../media/image7.png"/><Relationship Id="rId13" Type="http://schemas.openxmlformats.org/officeDocument/2006/relationships/image" Target="../media/image16.png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4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5" Type="http://schemas.openxmlformats.org/officeDocument/2006/relationships/image" Target="../media/image12.png"/><Relationship Id="rId14" Type="http://schemas.openxmlformats.org/officeDocument/2006/relationships/image" Target="../media/image10.png"/><Relationship Id="rId17" Type="http://schemas.openxmlformats.org/officeDocument/2006/relationships/image" Target="../media/image17.png"/><Relationship Id="rId16" Type="http://schemas.openxmlformats.org/officeDocument/2006/relationships/image" Target="../media/image5.png"/><Relationship Id="rId5" Type="http://schemas.openxmlformats.org/officeDocument/2006/relationships/image" Target="../media/image4.png"/><Relationship Id="rId19" Type="http://schemas.openxmlformats.org/officeDocument/2006/relationships/image" Target="../media/image11.png"/><Relationship Id="rId6" Type="http://schemas.openxmlformats.org/officeDocument/2006/relationships/image" Target="../media/image13.png"/><Relationship Id="rId18" Type="http://schemas.openxmlformats.org/officeDocument/2006/relationships/image" Target="../media/image9.png"/><Relationship Id="rId7" Type="http://schemas.openxmlformats.org/officeDocument/2006/relationships/image" Target="../media/image2.png"/><Relationship Id="rId8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10692000" cy="7560000"/>
          </a:xfrm>
          <a:prstGeom prst="rect">
            <a:avLst/>
          </a:prstGeom>
          <a:solidFill>
            <a:srgbClr val="F7EFE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2190750" y="2505075"/>
            <a:ext cx="2939100" cy="4584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2190750" y="3088027"/>
            <a:ext cx="2939100" cy="458400"/>
          </a:xfrm>
          <a:prstGeom prst="roundRect">
            <a:avLst>
              <a:gd fmla="val 5000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723900" y="3962400"/>
            <a:ext cx="2043000" cy="2787600"/>
          </a:xfrm>
          <a:prstGeom prst="roundRect">
            <a:avLst>
              <a:gd fmla="val 8626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3087000" y="4167200"/>
            <a:ext cx="2043000" cy="2583000"/>
          </a:xfrm>
          <a:prstGeom prst="roundRect">
            <a:avLst>
              <a:gd fmla="val 9048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3233750" y="3957650"/>
            <a:ext cx="1738200" cy="479400"/>
          </a:xfrm>
          <a:prstGeom prst="roundRect">
            <a:avLst>
              <a:gd fmla="val 50000" name="adj"/>
            </a:avLst>
          </a:prstGeom>
          <a:solidFill>
            <a:srgbClr val="BE95C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624120" cy="47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06382" y="3"/>
            <a:ext cx="2812047" cy="47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897875" y="5715005"/>
            <a:ext cx="1794125" cy="184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" y="6605724"/>
            <a:ext cx="1254325" cy="954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984375" y="6583725"/>
            <a:ext cx="1847150" cy="7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175018" y="6708631"/>
            <a:ext cx="757400" cy="736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073950" y="460200"/>
            <a:ext cx="803275" cy="710436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131100" y="207575"/>
            <a:ext cx="1254325" cy="121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88243" y="611975"/>
            <a:ext cx="1496125" cy="2983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69325" y="2520000"/>
            <a:ext cx="803275" cy="978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52168" y="3474650"/>
            <a:ext cx="140688" cy="13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917025" y="7196150"/>
            <a:ext cx="84800" cy="8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3359836" y="479257"/>
            <a:ext cx="179800" cy="17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5322510" y="3728835"/>
            <a:ext cx="179800" cy="188571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7481750" y="7150939"/>
            <a:ext cx="171450" cy="171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9889919" y="578298"/>
            <a:ext cx="179800" cy="188571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3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9889919" y="3860004"/>
            <a:ext cx="179813" cy="17145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3"/>
          <p:cNvSpPr txBox="1"/>
          <p:nvPr/>
        </p:nvSpPr>
        <p:spPr>
          <a:xfrm>
            <a:off x="3443375" y="3980350"/>
            <a:ext cx="13287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Wednesday</a:t>
            </a:r>
            <a:endParaRPr sz="23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grpSp>
        <p:nvGrpSpPr>
          <p:cNvPr id="78" name="Google Shape;78;p13"/>
          <p:cNvGrpSpPr/>
          <p:nvPr/>
        </p:nvGrpSpPr>
        <p:grpSpPr>
          <a:xfrm>
            <a:off x="3357575" y="4686300"/>
            <a:ext cx="1590600" cy="1752650"/>
            <a:chOff x="3357575" y="4686300"/>
            <a:chExt cx="1590600" cy="1752650"/>
          </a:xfrm>
        </p:grpSpPr>
        <p:cxnSp>
          <p:nvCxnSpPr>
            <p:cNvPr id="79" name="Google Shape;79;p13"/>
            <p:cNvCxnSpPr/>
            <p:nvPr/>
          </p:nvCxnSpPr>
          <p:spPr>
            <a:xfrm>
              <a:off x="3357575" y="4686300"/>
              <a:ext cx="1590600" cy="0"/>
            </a:xfrm>
            <a:prstGeom prst="straightConnector1">
              <a:avLst/>
            </a:prstGeom>
            <a:noFill/>
            <a:ln cap="flat" cmpd="sng" w="9525">
              <a:solidFill>
                <a:srgbClr val="D3D7D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3357575" y="4976825"/>
              <a:ext cx="1590600" cy="0"/>
            </a:xfrm>
            <a:prstGeom prst="straightConnector1">
              <a:avLst/>
            </a:prstGeom>
            <a:noFill/>
            <a:ln cap="flat" cmpd="sng" w="9525">
              <a:solidFill>
                <a:srgbClr val="D3D7D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3357575" y="5272100"/>
              <a:ext cx="1590600" cy="0"/>
            </a:xfrm>
            <a:prstGeom prst="straightConnector1">
              <a:avLst/>
            </a:prstGeom>
            <a:noFill/>
            <a:ln cap="flat" cmpd="sng" w="9525">
              <a:solidFill>
                <a:srgbClr val="D3D7D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3357575" y="5562625"/>
              <a:ext cx="1590600" cy="0"/>
            </a:xfrm>
            <a:prstGeom prst="straightConnector1">
              <a:avLst/>
            </a:prstGeom>
            <a:noFill/>
            <a:ln cap="flat" cmpd="sng" w="9525">
              <a:solidFill>
                <a:srgbClr val="D3D7D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3" name="Google Shape;83;p13"/>
            <p:cNvCxnSpPr/>
            <p:nvPr/>
          </p:nvCxnSpPr>
          <p:spPr>
            <a:xfrm>
              <a:off x="3357575" y="5853150"/>
              <a:ext cx="1590600" cy="0"/>
            </a:xfrm>
            <a:prstGeom prst="straightConnector1">
              <a:avLst/>
            </a:prstGeom>
            <a:noFill/>
            <a:ln cap="flat" cmpd="sng" w="9525">
              <a:solidFill>
                <a:srgbClr val="D3D7D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4" name="Google Shape;84;p13"/>
            <p:cNvCxnSpPr/>
            <p:nvPr/>
          </p:nvCxnSpPr>
          <p:spPr>
            <a:xfrm>
              <a:off x="3357575" y="6148425"/>
              <a:ext cx="1590600" cy="0"/>
            </a:xfrm>
            <a:prstGeom prst="straightConnector1">
              <a:avLst/>
            </a:prstGeom>
            <a:noFill/>
            <a:ln cap="flat" cmpd="sng" w="9525">
              <a:solidFill>
                <a:srgbClr val="D3D7D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" name="Google Shape;85;p13"/>
            <p:cNvCxnSpPr/>
            <p:nvPr/>
          </p:nvCxnSpPr>
          <p:spPr>
            <a:xfrm>
              <a:off x="3357575" y="6438950"/>
              <a:ext cx="1590600" cy="0"/>
            </a:xfrm>
            <a:prstGeom prst="straightConnector1">
              <a:avLst/>
            </a:prstGeom>
            <a:noFill/>
            <a:ln cap="flat" cmpd="sng" w="9525">
              <a:solidFill>
                <a:srgbClr val="D3D7D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6" name="Google Shape;86;p13"/>
          <p:cNvSpPr/>
          <p:nvPr/>
        </p:nvSpPr>
        <p:spPr>
          <a:xfrm>
            <a:off x="5436000" y="4167200"/>
            <a:ext cx="2043000" cy="2583000"/>
          </a:xfrm>
          <a:prstGeom prst="roundRect">
            <a:avLst>
              <a:gd fmla="val 9048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3"/>
          <p:cNvSpPr/>
          <p:nvPr/>
        </p:nvSpPr>
        <p:spPr>
          <a:xfrm>
            <a:off x="5582750" y="3957650"/>
            <a:ext cx="1738200" cy="479400"/>
          </a:xfrm>
          <a:prstGeom prst="roundRect">
            <a:avLst>
              <a:gd fmla="val 50000" name="adj"/>
            </a:avLst>
          </a:prstGeom>
          <a:solidFill>
            <a:srgbClr val="9EBA8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3"/>
          <p:cNvSpPr txBox="1"/>
          <p:nvPr/>
        </p:nvSpPr>
        <p:spPr>
          <a:xfrm>
            <a:off x="5817275" y="3980350"/>
            <a:ext cx="12789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Thursday</a:t>
            </a:r>
            <a:endParaRPr sz="23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grpSp>
        <p:nvGrpSpPr>
          <p:cNvPr id="89" name="Google Shape;89;p13"/>
          <p:cNvGrpSpPr/>
          <p:nvPr/>
        </p:nvGrpSpPr>
        <p:grpSpPr>
          <a:xfrm>
            <a:off x="5706575" y="4686300"/>
            <a:ext cx="1590600" cy="1752650"/>
            <a:chOff x="3357575" y="4686300"/>
            <a:chExt cx="1590600" cy="1752650"/>
          </a:xfrm>
        </p:grpSpPr>
        <p:cxnSp>
          <p:nvCxnSpPr>
            <p:cNvPr id="90" name="Google Shape;90;p13"/>
            <p:cNvCxnSpPr/>
            <p:nvPr/>
          </p:nvCxnSpPr>
          <p:spPr>
            <a:xfrm>
              <a:off x="3357575" y="4686300"/>
              <a:ext cx="1590600" cy="0"/>
            </a:xfrm>
            <a:prstGeom prst="straightConnector1">
              <a:avLst/>
            </a:prstGeom>
            <a:noFill/>
            <a:ln cap="flat" cmpd="sng" w="9525">
              <a:solidFill>
                <a:srgbClr val="D3D7D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3"/>
            <p:cNvCxnSpPr/>
            <p:nvPr/>
          </p:nvCxnSpPr>
          <p:spPr>
            <a:xfrm>
              <a:off x="3357575" y="4976825"/>
              <a:ext cx="1590600" cy="0"/>
            </a:xfrm>
            <a:prstGeom prst="straightConnector1">
              <a:avLst/>
            </a:prstGeom>
            <a:noFill/>
            <a:ln cap="flat" cmpd="sng" w="9525">
              <a:solidFill>
                <a:srgbClr val="D3D7D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" name="Google Shape;92;p13"/>
            <p:cNvCxnSpPr/>
            <p:nvPr/>
          </p:nvCxnSpPr>
          <p:spPr>
            <a:xfrm>
              <a:off x="3357575" y="5272100"/>
              <a:ext cx="1590600" cy="0"/>
            </a:xfrm>
            <a:prstGeom prst="straightConnector1">
              <a:avLst/>
            </a:prstGeom>
            <a:noFill/>
            <a:ln cap="flat" cmpd="sng" w="9525">
              <a:solidFill>
                <a:srgbClr val="D3D7D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13"/>
            <p:cNvCxnSpPr/>
            <p:nvPr/>
          </p:nvCxnSpPr>
          <p:spPr>
            <a:xfrm>
              <a:off x="3357575" y="5562625"/>
              <a:ext cx="1590600" cy="0"/>
            </a:xfrm>
            <a:prstGeom prst="straightConnector1">
              <a:avLst/>
            </a:prstGeom>
            <a:noFill/>
            <a:ln cap="flat" cmpd="sng" w="9525">
              <a:solidFill>
                <a:srgbClr val="D3D7D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" name="Google Shape;94;p13"/>
            <p:cNvCxnSpPr/>
            <p:nvPr/>
          </p:nvCxnSpPr>
          <p:spPr>
            <a:xfrm>
              <a:off x="3357575" y="5853150"/>
              <a:ext cx="1590600" cy="0"/>
            </a:xfrm>
            <a:prstGeom prst="straightConnector1">
              <a:avLst/>
            </a:prstGeom>
            <a:noFill/>
            <a:ln cap="flat" cmpd="sng" w="9525">
              <a:solidFill>
                <a:srgbClr val="D3D7D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" name="Google Shape;95;p13"/>
            <p:cNvCxnSpPr/>
            <p:nvPr/>
          </p:nvCxnSpPr>
          <p:spPr>
            <a:xfrm>
              <a:off x="3357575" y="6148425"/>
              <a:ext cx="1590600" cy="0"/>
            </a:xfrm>
            <a:prstGeom prst="straightConnector1">
              <a:avLst/>
            </a:prstGeom>
            <a:noFill/>
            <a:ln cap="flat" cmpd="sng" w="9525">
              <a:solidFill>
                <a:srgbClr val="D3D7D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" name="Google Shape;96;p13"/>
            <p:cNvCxnSpPr/>
            <p:nvPr/>
          </p:nvCxnSpPr>
          <p:spPr>
            <a:xfrm>
              <a:off x="3357575" y="6438950"/>
              <a:ext cx="1590600" cy="0"/>
            </a:xfrm>
            <a:prstGeom prst="straightConnector1">
              <a:avLst/>
            </a:prstGeom>
            <a:noFill/>
            <a:ln cap="flat" cmpd="sng" w="9525">
              <a:solidFill>
                <a:srgbClr val="D3D7D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97" name="Google Shape;97;p13"/>
          <p:cNvSpPr/>
          <p:nvPr/>
        </p:nvSpPr>
        <p:spPr>
          <a:xfrm>
            <a:off x="7807725" y="4167200"/>
            <a:ext cx="2043000" cy="2583000"/>
          </a:xfrm>
          <a:prstGeom prst="roundRect">
            <a:avLst>
              <a:gd fmla="val 9048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3"/>
          <p:cNvSpPr/>
          <p:nvPr/>
        </p:nvSpPr>
        <p:spPr>
          <a:xfrm>
            <a:off x="7954475" y="3957650"/>
            <a:ext cx="1738200" cy="479400"/>
          </a:xfrm>
          <a:prstGeom prst="roundRect">
            <a:avLst>
              <a:gd fmla="val 50000" name="adj"/>
            </a:avLst>
          </a:prstGeom>
          <a:solidFill>
            <a:srgbClr val="BE95C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3"/>
          <p:cNvSpPr txBox="1"/>
          <p:nvPr/>
        </p:nvSpPr>
        <p:spPr>
          <a:xfrm>
            <a:off x="8170000" y="3980350"/>
            <a:ext cx="1317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Friday</a:t>
            </a:r>
            <a:endParaRPr sz="23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grpSp>
        <p:nvGrpSpPr>
          <p:cNvPr id="100" name="Google Shape;100;p13"/>
          <p:cNvGrpSpPr/>
          <p:nvPr/>
        </p:nvGrpSpPr>
        <p:grpSpPr>
          <a:xfrm>
            <a:off x="8078300" y="4686300"/>
            <a:ext cx="1590600" cy="1752650"/>
            <a:chOff x="3357575" y="4686300"/>
            <a:chExt cx="1590600" cy="1752650"/>
          </a:xfrm>
        </p:grpSpPr>
        <p:cxnSp>
          <p:nvCxnSpPr>
            <p:cNvPr id="101" name="Google Shape;101;p13"/>
            <p:cNvCxnSpPr/>
            <p:nvPr/>
          </p:nvCxnSpPr>
          <p:spPr>
            <a:xfrm>
              <a:off x="3357575" y="4686300"/>
              <a:ext cx="1590600" cy="0"/>
            </a:xfrm>
            <a:prstGeom prst="straightConnector1">
              <a:avLst/>
            </a:prstGeom>
            <a:noFill/>
            <a:ln cap="flat" cmpd="sng" w="9525">
              <a:solidFill>
                <a:srgbClr val="D3D7D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2" name="Google Shape;102;p13"/>
            <p:cNvCxnSpPr/>
            <p:nvPr/>
          </p:nvCxnSpPr>
          <p:spPr>
            <a:xfrm>
              <a:off x="3357575" y="4976825"/>
              <a:ext cx="1590600" cy="0"/>
            </a:xfrm>
            <a:prstGeom prst="straightConnector1">
              <a:avLst/>
            </a:prstGeom>
            <a:noFill/>
            <a:ln cap="flat" cmpd="sng" w="9525">
              <a:solidFill>
                <a:srgbClr val="D3D7D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3" name="Google Shape;103;p13"/>
            <p:cNvCxnSpPr/>
            <p:nvPr/>
          </p:nvCxnSpPr>
          <p:spPr>
            <a:xfrm>
              <a:off x="3357575" y="5272100"/>
              <a:ext cx="1590600" cy="0"/>
            </a:xfrm>
            <a:prstGeom prst="straightConnector1">
              <a:avLst/>
            </a:prstGeom>
            <a:noFill/>
            <a:ln cap="flat" cmpd="sng" w="9525">
              <a:solidFill>
                <a:srgbClr val="D3D7D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" name="Google Shape;104;p13"/>
            <p:cNvCxnSpPr/>
            <p:nvPr/>
          </p:nvCxnSpPr>
          <p:spPr>
            <a:xfrm>
              <a:off x="3357575" y="5562625"/>
              <a:ext cx="1590600" cy="0"/>
            </a:xfrm>
            <a:prstGeom prst="straightConnector1">
              <a:avLst/>
            </a:prstGeom>
            <a:noFill/>
            <a:ln cap="flat" cmpd="sng" w="9525">
              <a:solidFill>
                <a:srgbClr val="D3D7D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5" name="Google Shape;105;p13"/>
            <p:cNvCxnSpPr/>
            <p:nvPr/>
          </p:nvCxnSpPr>
          <p:spPr>
            <a:xfrm>
              <a:off x="3357575" y="5853150"/>
              <a:ext cx="1590600" cy="0"/>
            </a:xfrm>
            <a:prstGeom prst="straightConnector1">
              <a:avLst/>
            </a:prstGeom>
            <a:noFill/>
            <a:ln cap="flat" cmpd="sng" w="9525">
              <a:solidFill>
                <a:srgbClr val="D3D7D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6" name="Google Shape;106;p13"/>
            <p:cNvCxnSpPr/>
            <p:nvPr/>
          </p:nvCxnSpPr>
          <p:spPr>
            <a:xfrm>
              <a:off x="3357575" y="6148425"/>
              <a:ext cx="1590600" cy="0"/>
            </a:xfrm>
            <a:prstGeom prst="straightConnector1">
              <a:avLst/>
            </a:prstGeom>
            <a:noFill/>
            <a:ln cap="flat" cmpd="sng" w="9525">
              <a:solidFill>
                <a:srgbClr val="D3D7D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7" name="Google Shape;107;p13"/>
            <p:cNvCxnSpPr/>
            <p:nvPr/>
          </p:nvCxnSpPr>
          <p:spPr>
            <a:xfrm>
              <a:off x="3357575" y="6438950"/>
              <a:ext cx="1590600" cy="0"/>
            </a:xfrm>
            <a:prstGeom prst="straightConnector1">
              <a:avLst/>
            </a:prstGeom>
            <a:noFill/>
            <a:ln cap="flat" cmpd="sng" w="9525">
              <a:solidFill>
                <a:srgbClr val="D3D7D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08" name="Google Shape;108;p13"/>
          <p:cNvSpPr/>
          <p:nvPr/>
        </p:nvSpPr>
        <p:spPr>
          <a:xfrm>
            <a:off x="5436000" y="965550"/>
            <a:ext cx="2043000" cy="2583000"/>
          </a:xfrm>
          <a:prstGeom prst="roundRect">
            <a:avLst>
              <a:gd fmla="val 9048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3"/>
          <p:cNvSpPr/>
          <p:nvPr/>
        </p:nvSpPr>
        <p:spPr>
          <a:xfrm>
            <a:off x="5582750" y="756000"/>
            <a:ext cx="1738200" cy="479400"/>
          </a:xfrm>
          <a:prstGeom prst="roundRect">
            <a:avLst>
              <a:gd fmla="val 50000" name="adj"/>
            </a:avLst>
          </a:prstGeom>
          <a:solidFill>
            <a:srgbClr val="9EBA8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3"/>
          <p:cNvSpPr txBox="1"/>
          <p:nvPr/>
        </p:nvSpPr>
        <p:spPr>
          <a:xfrm>
            <a:off x="5760125" y="778700"/>
            <a:ext cx="1393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Monday</a:t>
            </a:r>
            <a:endParaRPr sz="23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grpSp>
        <p:nvGrpSpPr>
          <p:cNvPr id="111" name="Google Shape;111;p13"/>
          <p:cNvGrpSpPr/>
          <p:nvPr/>
        </p:nvGrpSpPr>
        <p:grpSpPr>
          <a:xfrm>
            <a:off x="5706575" y="1484650"/>
            <a:ext cx="1590600" cy="1752650"/>
            <a:chOff x="3357575" y="4686300"/>
            <a:chExt cx="1590600" cy="1752650"/>
          </a:xfrm>
        </p:grpSpPr>
        <p:cxnSp>
          <p:nvCxnSpPr>
            <p:cNvPr id="112" name="Google Shape;112;p13"/>
            <p:cNvCxnSpPr/>
            <p:nvPr/>
          </p:nvCxnSpPr>
          <p:spPr>
            <a:xfrm>
              <a:off x="3357575" y="4686300"/>
              <a:ext cx="1590600" cy="0"/>
            </a:xfrm>
            <a:prstGeom prst="straightConnector1">
              <a:avLst/>
            </a:prstGeom>
            <a:noFill/>
            <a:ln cap="flat" cmpd="sng" w="9525">
              <a:solidFill>
                <a:srgbClr val="D3D7D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3" name="Google Shape;113;p13"/>
            <p:cNvCxnSpPr/>
            <p:nvPr/>
          </p:nvCxnSpPr>
          <p:spPr>
            <a:xfrm>
              <a:off x="3357575" y="4976825"/>
              <a:ext cx="1590600" cy="0"/>
            </a:xfrm>
            <a:prstGeom prst="straightConnector1">
              <a:avLst/>
            </a:prstGeom>
            <a:noFill/>
            <a:ln cap="flat" cmpd="sng" w="9525">
              <a:solidFill>
                <a:srgbClr val="D3D7D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4" name="Google Shape;114;p13"/>
            <p:cNvCxnSpPr/>
            <p:nvPr/>
          </p:nvCxnSpPr>
          <p:spPr>
            <a:xfrm>
              <a:off x="3357575" y="5272100"/>
              <a:ext cx="1590600" cy="0"/>
            </a:xfrm>
            <a:prstGeom prst="straightConnector1">
              <a:avLst/>
            </a:prstGeom>
            <a:noFill/>
            <a:ln cap="flat" cmpd="sng" w="9525">
              <a:solidFill>
                <a:srgbClr val="D3D7D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5" name="Google Shape;115;p13"/>
            <p:cNvCxnSpPr/>
            <p:nvPr/>
          </p:nvCxnSpPr>
          <p:spPr>
            <a:xfrm>
              <a:off x="3357575" y="5562625"/>
              <a:ext cx="1590600" cy="0"/>
            </a:xfrm>
            <a:prstGeom prst="straightConnector1">
              <a:avLst/>
            </a:prstGeom>
            <a:noFill/>
            <a:ln cap="flat" cmpd="sng" w="9525">
              <a:solidFill>
                <a:srgbClr val="D3D7D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6" name="Google Shape;116;p13"/>
            <p:cNvCxnSpPr/>
            <p:nvPr/>
          </p:nvCxnSpPr>
          <p:spPr>
            <a:xfrm>
              <a:off x="3357575" y="5853150"/>
              <a:ext cx="1590600" cy="0"/>
            </a:xfrm>
            <a:prstGeom prst="straightConnector1">
              <a:avLst/>
            </a:prstGeom>
            <a:noFill/>
            <a:ln cap="flat" cmpd="sng" w="9525">
              <a:solidFill>
                <a:srgbClr val="D3D7D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7" name="Google Shape;117;p13"/>
            <p:cNvCxnSpPr/>
            <p:nvPr/>
          </p:nvCxnSpPr>
          <p:spPr>
            <a:xfrm>
              <a:off x="3357575" y="6148425"/>
              <a:ext cx="1590600" cy="0"/>
            </a:xfrm>
            <a:prstGeom prst="straightConnector1">
              <a:avLst/>
            </a:prstGeom>
            <a:noFill/>
            <a:ln cap="flat" cmpd="sng" w="9525">
              <a:solidFill>
                <a:srgbClr val="D3D7D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8" name="Google Shape;118;p13"/>
            <p:cNvCxnSpPr/>
            <p:nvPr/>
          </p:nvCxnSpPr>
          <p:spPr>
            <a:xfrm>
              <a:off x="3357575" y="6438950"/>
              <a:ext cx="1590600" cy="0"/>
            </a:xfrm>
            <a:prstGeom prst="straightConnector1">
              <a:avLst/>
            </a:prstGeom>
            <a:noFill/>
            <a:ln cap="flat" cmpd="sng" w="9525">
              <a:solidFill>
                <a:srgbClr val="D3D7D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19" name="Google Shape;119;p13"/>
          <p:cNvSpPr/>
          <p:nvPr/>
        </p:nvSpPr>
        <p:spPr>
          <a:xfrm>
            <a:off x="7807725" y="965550"/>
            <a:ext cx="2043000" cy="2583000"/>
          </a:xfrm>
          <a:prstGeom prst="roundRect">
            <a:avLst>
              <a:gd fmla="val 9048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3"/>
          <p:cNvSpPr/>
          <p:nvPr/>
        </p:nvSpPr>
        <p:spPr>
          <a:xfrm>
            <a:off x="7954475" y="756000"/>
            <a:ext cx="1738200" cy="479400"/>
          </a:xfrm>
          <a:prstGeom prst="roundRect">
            <a:avLst>
              <a:gd fmla="val 50000" name="adj"/>
            </a:avLst>
          </a:prstGeom>
          <a:solidFill>
            <a:srgbClr val="BE95C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3"/>
          <p:cNvSpPr txBox="1"/>
          <p:nvPr/>
        </p:nvSpPr>
        <p:spPr>
          <a:xfrm>
            <a:off x="8160425" y="778700"/>
            <a:ext cx="13359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Tuesday</a:t>
            </a:r>
            <a:endParaRPr sz="23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grpSp>
        <p:nvGrpSpPr>
          <p:cNvPr id="122" name="Google Shape;122;p13"/>
          <p:cNvGrpSpPr/>
          <p:nvPr/>
        </p:nvGrpSpPr>
        <p:grpSpPr>
          <a:xfrm>
            <a:off x="8078300" y="1484650"/>
            <a:ext cx="1590600" cy="1752650"/>
            <a:chOff x="3357575" y="4686300"/>
            <a:chExt cx="1590600" cy="1752650"/>
          </a:xfrm>
        </p:grpSpPr>
        <p:cxnSp>
          <p:nvCxnSpPr>
            <p:cNvPr id="123" name="Google Shape;123;p13"/>
            <p:cNvCxnSpPr/>
            <p:nvPr/>
          </p:nvCxnSpPr>
          <p:spPr>
            <a:xfrm>
              <a:off x="3357575" y="4686300"/>
              <a:ext cx="1590600" cy="0"/>
            </a:xfrm>
            <a:prstGeom prst="straightConnector1">
              <a:avLst/>
            </a:prstGeom>
            <a:noFill/>
            <a:ln cap="flat" cmpd="sng" w="9525">
              <a:solidFill>
                <a:srgbClr val="D3D7D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4" name="Google Shape;124;p13"/>
            <p:cNvCxnSpPr/>
            <p:nvPr/>
          </p:nvCxnSpPr>
          <p:spPr>
            <a:xfrm>
              <a:off x="3357575" y="4976825"/>
              <a:ext cx="1590600" cy="0"/>
            </a:xfrm>
            <a:prstGeom prst="straightConnector1">
              <a:avLst/>
            </a:prstGeom>
            <a:noFill/>
            <a:ln cap="flat" cmpd="sng" w="9525">
              <a:solidFill>
                <a:srgbClr val="D3D7D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5" name="Google Shape;125;p13"/>
            <p:cNvCxnSpPr/>
            <p:nvPr/>
          </p:nvCxnSpPr>
          <p:spPr>
            <a:xfrm>
              <a:off x="3357575" y="5272100"/>
              <a:ext cx="1590600" cy="0"/>
            </a:xfrm>
            <a:prstGeom prst="straightConnector1">
              <a:avLst/>
            </a:prstGeom>
            <a:noFill/>
            <a:ln cap="flat" cmpd="sng" w="9525">
              <a:solidFill>
                <a:srgbClr val="D3D7D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6" name="Google Shape;126;p13"/>
            <p:cNvCxnSpPr/>
            <p:nvPr/>
          </p:nvCxnSpPr>
          <p:spPr>
            <a:xfrm>
              <a:off x="3357575" y="5562625"/>
              <a:ext cx="1590600" cy="0"/>
            </a:xfrm>
            <a:prstGeom prst="straightConnector1">
              <a:avLst/>
            </a:prstGeom>
            <a:noFill/>
            <a:ln cap="flat" cmpd="sng" w="9525">
              <a:solidFill>
                <a:srgbClr val="D3D7D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7" name="Google Shape;127;p13"/>
            <p:cNvCxnSpPr/>
            <p:nvPr/>
          </p:nvCxnSpPr>
          <p:spPr>
            <a:xfrm>
              <a:off x="3357575" y="5853150"/>
              <a:ext cx="1590600" cy="0"/>
            </a:xfrm>
            <a:prstGeom prst="straightConnector1">
              <a:avLst/>
            </a:prstGeom>
            <a:noFill/>
            <a:ln cap="flat" cmpd="sng" w="9525">
              <a:solidFill>
                <a:srgbClr val="D3D7D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8" name="Google Shape;128;p13"/>
            <p:cNvCxnSpPr/>
            <p:nvPr/>
          </p:nvCxnSpPr>
          <p:spPr>
            <a:xfrm>
              <a:off x="3357575" y="6148425"/>
              <a:ext cx="1590600" cy="0"/>
            </a:xfrm>
            <a:prstGeom prst="straightConnector1">
              <a:avLst/>
            </a:prstGeom>
            <a:noFill/>
            <a:ln cap="flat" cmpd="sng" w="9525">
              <a:solidFill>
                <a:srgbClr val="D3D7D6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9" name="Google Shape;129;p13"/>
            <p:cNvCxnSpPr/>
            <p:nvPr/>
          </p:nvCxnSpPr>
          <p:spPr>
            <a:xfrm>
              <a:off x="3357575" y="6438950"/>
              <a:ext cx="1590600" cy="0"/>
            </a:xfrm>
            <a:prstGeom prst="straightConnector1">
              <a:avLst/>
            </a:prstGeom>
            <a:noFill/>
            <a:ln cap="flat" cmpd="sng" w="9525">
              <a:solidFill>
                <a:srgbClr val="D3D7D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pic>
        <p:nvPicPr>
          <p:cNvPr id="130" name="Google Shape;130;p13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9784993" y="1869693"/>
            <a:ext cx="757400" cy="7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3"/>
          <p:cNvSpPr txBox="1"/>
          <p:nvPr/>
        </p:nvSpPr>
        <p:spPr>
          <a:xfrm>
            <a:off x="876288" y="3980675"/>
            <a:ext cx="11604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rgbClr val="614A37"/>
                </a:solidFill>
                <a:latin typeface="Caveat Brush"/>
                <a:ea typeface="Caveat Brush"/>
                <a:cs typeface="Caveat Brush"/>
                <a:sym typeface="Caveat Brush"/>
              </a:rPr>
              <a:t>Notes:</a:t>
            </a:r>
            <a:endParaRPr sz="2300">
              <a:solidFill>
                <a:srgbClr val="614A37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132" name="Google Shape;132;p13"/>
          <p:cNvSpPr txBox="1"/>
          <p:nvPr/>
        </p:nvSpPr>
        <p:spPr>
          <a:xfrm>
            <a:off x="2405063" y="2590800"/>
            <a:ext cx="621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614A37"/>
                </a:solidFill>
                <a:latin typeface="Amatic SC"/>
                <a:ea typeface="Amatic SC"/>
                <a:cs typeface="Amatic SC"/>
                <a:sym typeface="Amatic SC"/>
              </a:rPr>
              <a:t>Name:</a:t>
            </a:r>
            <a:endParaRPr b="1" sz="1800">
              <a:solidFill>
                <a:srgbClr val="614A37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33" name="Google Shape;133;p13"/>
          <p:cNvSpPr txBox="1"/>
          <p:nvPr/>
        </p:nvSpPr>
        <p:spPr>
          <a:xfrm>
            <a:off x="2405063" y="3178625"/>
            <a:ext cx="621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614A37"/>
                </a:solidFill>
                <a:latin typeface="Amatic SC"/>
                <a:ea typeface="Amatic SC"/>
                <a:cs typeface="Amatic SC"/>
                <a:sym typeface="Amatic SC"/>
              </a:rPr>
              <a:t>Class:</a:t>
            </a:r>
            <a:endParaRPr b="1" sz="1800">
              <a:solidFill>
                <a:srgbClr val="614A37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34" name="Google Shape;134;p13"/>
          <p:cNvSpPr txBox="1"/>
          <p:nvPr/>
        </p:nvSpPr>
        <p:spPr>
          <a:xfrm>
            <a:off x="2233625" y="752475"/>
            <a:ext cx="2743200" cy="15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5500">
                <a:solidFill>
                  <a:srgbClr val="614A37"/>
                </a:solidFill>
                <a:latin typeface="Pacifico"/>
                <a:ea typeface="Pacifico"/>
                <a:cs typeface="Pacifico"/>
                <a:sym typeface="Pacifico"/>
              </a:rPr>
              <a:t>Class</a:t>
            </a:r>
            <a:endParaRPr sz="5500">
              <a:solidFill>
                <a:srgbClr val="614A37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5500">
                <a:solidFill>
                  <a:srgbClr val="614A37"/>
                </a:solidFill>
                <a:latin typeface="Pacifico"/>
                <a:ea typeface="Pacifico"/>
                <a:cs typeface="Pacifico"/>
                <a:sym typeface="Pacifico"/>
              </a:rPr>
              <a:t>Schedule</a:t>
            </a:r>
            <a:endParaRPr sz="5500">
              <a:solidFill>
                <a:srgbClr val="614A37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