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Lilita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litaO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1c0870b1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1c0870b1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1c0870b1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1c0870b1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1c0870b1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1c0870b1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1c0870b1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1c0870b1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1c0870b1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1c0870b1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1c0870b1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1c0870b1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1c0870b18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1c0870b18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1c0870b1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1c0870b1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1c0870b1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1c0870b1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1c0870b1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1c0870b1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3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9144003" cy="5143501"/>
            <a:chOff x="0" y="0"/>
            <a:chExt cx="9144003" cy="5143501"/>
          </a:xfrm>
        </p:grpSpPr>
        <p:pic>
          <p:nvPicPr>
            <p:cNvPr id="55" name="Google Shape;55;p13" title="Asset 6@3x.png"/>
            <p:cNvPicPr preferRelativeResize="0"/>
            <p:nvPr/>
          </p:nvPicPr>
          <p:blipFill rotWithShape="1">
            <a:blip r:embed="rId4">
              <a:alphaModFix/>
            </a:blip>
            <a:srcRect b="169" l="169" r="169" t="169"/>
            <a:stretch/>
          </p:blipFill>
          <p:spPr>
            <a:xfrm>
              <a:off x="0" y="0"/>
              <a:ext cx="914400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Asset 5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64718" y="248017"/>
              <a:ext cx="1105350" cy="2977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996825" y="824250"/>
            <a:ext cx="7171800" cy="3508200"/>
          </a:xfrm>
          <a:prstGeom prst="roundRect">
            <a:avLst>
              <a:gd fmla="val 5469" name="adj"/>
            </a:avLst>
          </a:prstGeom>
          <a:solidFill>
            <a:schemeClr val="lt1"/>
          </a:solidFill>
          <a:ln>
            <a:noFill/>
          </a:ln>
          <a:effectLst>
            <a:outerShdw rotWithShape="0" algn="bl" dir="2700000" dist="209550">
              <a:srgbClr val="A1B8B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260300" y="1406050"/>
            <a:ext cx="6623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605273"/>
                </a:solidFill>
                <a:latin typeface="Lilita One"/>
                <a:ea typeface="Lilita One"/>
                <a:cs typeface="Lilita One"/>
                <a:sym typeface="Lilita One"/>
              </a:rPr>
              <a:t>Cute Slides</a:t>
            </a:r>
            <a:endParaRPr sz="6300">
              <a:solidFill>
                <a:srgbClr val="605273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605273"/>
                </a:solidFill>
                <a:latin typeface="Lilita One"/>
                <a:ea typeface="Lilita One"/>
                <a:cs typeface="Lilita One"/>
                <a:sym typeface="Lilita One"/>
              </a:rPr>
              <a:t>Border Templates</a:t>
            </a:r>
            <a:endParaRPr sz="6300">
              <a:solidFill>
                <a:srgbClr val="605273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59" name="Google Shape;59;p13" title="Asset 1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75" y="392050"/>
            <a:ext cx="1105350" cy="11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Asset 2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9825" y="3927200"/>
            <a:ext cx="1530250" cy="8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Asset 3@3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5600" y="3459250"/>
            <a:ext cx="814200" cy="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Asset 4@3x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4768" y="1244600"/>
            <a:ext cx="568550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1343000" y="1170463"/>
            <a:ext cx="6458000" cy="2802575"/>
            <a:chOff x="1360525" y="1180200"/>
            <a:chExt cx="6458000" cy="2802575"/>
          </a:xfrm>
        </p:grpSpPr>
        <p:sp>
          <p:nvSpPr>
            <p:cNvPr id="64" name="Google Shape;64;p13"/>
            <p:cNvSpPr/>
            <p:nvPr/>
          </p:nvSpPr>
          <p:spPr>
            <a:xfrm>
              <a:off x="1360525" y="2663050"/>
              <a:ext cx="1503350" cy="1319725"/>
            </a:xfrm>
            <a:custGeom>
              <a:rect b="b" l="l" r="r" t="t"/>
              <a:pathLst>
                <a:path extrusionOk="0" h="52789" w="60134">
                  <a:moveTo>
                    <a:pt x="0" y="0"/>
                  </a:moveTo>
                  <a:lnTo>
                    <a:pt x="0" y="52789"/>
                  </a:lnTo>
                  <a:lnTo>
                    <a:pt x="60134" y="52789"/>
                  </a:lnTo>
                </a:path>
              </a:pathLst>
            </a:custGeom>
            <a:noFill/>
            <a:ln cap="flat" cmpd="sng" w="28575">
              <a:solidFill>
                <a:srgbClr val="B3CCC6"/>
              </a:solidFill>
              <a:prstDash val="dot"/>
              <a:round/>
              <a:headEnd len="med" w="med" type="none"/>
              <a:tailEnd len="med" w="med" type="none"/>
            </a:ln>
          </p:spPr>
        </p:sp>
        <p:sp>
          <p:nvSpPr>
            <p:cNvPr id="65" name="Google Shape;65;p13"/>
            <p:cNvSpPr/>
            <p:nvPr/>
          </p:nvSpPr>
          <p:spPr>
            <a:xfrm rot="10800000">
              <a:off x="6315175" y="1180200"/>
              <a:ext cx="1503350" cy="1319725"/>
            </a:xfrm>
            <a:custGeom>
              <a:rect b="b" l="l" r="r" t="t"/>
              <a:pathLst>
                <a:path extrusionOk="0" h="52789" w="60134">
                  <a:moveTo>
                    <a:pt x="0" y="0"/>
                  </a:moveTo>
                  <a:lnTo>
                    <a:pt x="0" y="52789"/>
                  </a:lnTo>
                  <a:lnTo>
                    <a:pt x="60134" y="52789"/>
                  </a:lnTo>
                </a:path>
              </a:pathLst>
            </a:custGeom>
            <a:noFill/>
            <a:ln cap="flat" cmpd="sng" w="28575">
              <a:solidFill>
                <a:srgbClr val="B3CCC6"/>
              </a:solidFill>
              <a:prstDash val="dot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 title="cute-google-slides-border-templa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" y="-2237"/>
            <a:ext cx="9143997" cy="514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470850" y="456600"/>
            <a:ext cx="8202300" cy="4230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D4A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633483" y="614328"/>
            <a:ext cx="7881600" cy="3915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BDBCB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1416646" y="1497377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159" name="Google Shape;159;p22" title="Asset 27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967" y="3463574"/>
            <a:ext cx="1346100" cy="169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title="Asset 28@3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61" y="89296"/>
            <a:ext cx="1346100" cy="11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 title="g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" y="-12375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1416646" y="1497377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 title="Asset 11@3x.png"/>
          <p:cNvPicPr preferRelativeResize="0"/>
          <p:nvPr/>
        </p:nvPicPr>
        <p:blipFill rotWithShape="1">
          <a:blip r:embed="rId3">
            <a:alphaModFix/>
          </a:blip>
          <a:srcRect b="357" l="347" r="357" t="347"/>
          <a:stretch/>
        </p:blipFill>
        <p:spPr>
          <a:xfrm>
            <a:off x="51" y="0"/>
            <a:ext cx="914394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620300" y="611550"/>
            <a:ext cx="7903500" cy="3920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EC686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 title="Asset 10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113"/>
            <a:ext cx="9143946" cy="50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414550" y="1497400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Your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 title="Asset 12@3x.png"/>
          <p:cNvPicPr preferRelativeResize="0"/>
          <p:nvPr/>
        </p:nvPicPr>
        <p:blipFill rotWithShape="1">
          <a:blip r:embed="rId3">
            <a:alphaModFix/>
          </a:blip>
          <a:srcRect b="248" l="238" r="248" t="238"/>
          <a:stretch/>
        </p:blipFill>
        <p:spPr>
          <a:xfrm>
            <a:off x="2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154"/>
            <a:ext cx="9144000" cy="32335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620250" y="611550"/>
            <a:ext cx="7903500" cy="3920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4D4A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1414500" y="1497400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82" name="Google Shape;82;p15" title="9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6700" y="3934972"/>
            <a:ext cx="1025825" cy="108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title="cute-google-slides-border-templat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775" y="3842275"/>
            <a:ext cx="1173075" cy="11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title="jy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4250" y="3713200"/>
            <a:ext cx="1025825" cy="12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6"/>
          <p:cNvGrpSpPr/>
          <p:nvPr/>
        </p:nvGrpSpPr>
        <p:grpSpPr>
          <a:xfrm>
            <a:off x="88875" y="82824"/>
            <a:ext cx="8966252" cy="4977851"/>
            <a:chOff x="88875" y="82825"/>
            <a:chExt cx="8966252" cy="4977851"/>
          </a:xfrm>
        </p:grpSpPr>
        <p:pic>
          <p:nvPicPr>
            <p:cNvPr id="90" name="Google Shape;90;p16" title="Asset 7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6550" y="555113"/>
              <a:ext cx="7973100" cy="4033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6" title="7@3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875" y="82825"/>
              <a:ext cx="8966252" cy="49778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6"/>
          <p:cNvSpPr txBox="1"/>
          <p:nvPr/>
        </p:nvSpPr>
        <p:spPr>
          <a:xfrm>
            <a:off x="1414550" y="1497400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E9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7"/>
          <p:cNvGrpSpPr/>
          <p:nvPr/>
        </p:nvGrpSpPr>
        <p:grpSpPr>
          <a:xfrm>
            <a:off x="518500" y="516675"/>
            <a:ext cx="8106900" cy="4110000"/>
            <a:chOff x="518500" y="516675"/>
            <a:chExt cx="8106900" cy="4110000"/>
          </a:xfrm>
        </p:grpSpPr>
        <p:sp>
          <p:nvSpPr>
            <p:cNvPr id="99" name="Google Shape;99;p17"/>
            <p:cNvSpPr/>
            <p:nvPr/>
          </p:nvSpPr>
          <p:spPr>
            <a:xfrm>
              <a:off x="518500" y="516675"/>
              <a:ext cx="8106900" cy="4110000"/>
            </a:xfrm>
            <a:prstGeom prst="rect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638800" y="620750"/>
              <a:ext cx="7866600" cy="390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1" name="Google Shape;101;p17" title="e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5" y="101400"/>
            <a:ext cx="8748752" cy="49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1414500" y="1497400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 title="cute-google-slides-border-template.jpg"/>
          <p:cNvPicPr preferRelativeResize="0"/>
          <p:nvPr/>
        </p:nvPicPr>
        <p:blipFill rotWithShape="1">
          <a:blip r:embed="rId3">
            <a:alphaModFix/>
          </a:blip>
          <a:srcRect b="377" l="367" r="377" t="367"/>
          <a:stretch/>
        </p:blipFill>
        <p:spPr>
          <a:xfrm>
            <a:off x="0" y="25"/>
            <a:ext cx="914399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8"/>
          <p:cNvGrpSpPr/>
          <p:nvPr/>
        </p:nvGrpSpPr>
        <p:grpSpPr>
          <a:xfrm>
            <a:off x="533142" y="541204"/>
            <a:ext cx="8077715" cy="4061091"/>
            <a:chOff x="9741772" y="541227"/>
            <a:chExt cx="8077715" cy="4061091"/>
          </a:xfrm>
        </p:grpSpPr>
        <p:grpSp>
          <p:nvGrpSpPr>
            <p:cNvPr id="109" name="Google Shape;109;p18"/>
            <p:cNvGrpSpPr/>
            <p:nvPr/>
          </p:nvGrpSpPr>
          <p:grpSpPr>
            <a:xfrm>
              <a:off x="9741772" y="541227"/>
              <a:ext cx="8077715" cy="4061091"/>
              <a:chOff x="518500" y="516675"/>
              <a:chExt cx="8106900" cy="4110000"/>
            </a:xfrm>
          </p:grpSpPr>
          <p:sp>
            <p:nvSpPr>
              <p:cNvPr id="110" name="Google Shape;110;p18"/>
              <p:cNvSpPr/>
              <p:nvPr/>
            </p:nvSpPr>
            <p:spPr>
              <a:xfrm>
                <a:off x="518500" y="516675"/>
                <a:ext cx="8106900" cy="4110000"/>
              </a:xfrm>
              <a:prstGeom prst="rect">
                <a:avLst/>
              </a:prstGeom>
              <a:noFill/>
              <a:ln cap="flat" cmpd="sng" w="38100">
                <a:solidFill>
                  <a:srgbClr val="FFE6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8"/>
              <p:cNvSpPr/>
              <p:nvPr/>
            </p:nvSpPr>
            <p:spPr>
              <a:xfrm>
                <a:off x="617046" y="590679"/>
                <a:ext cx="7910100" cy="39624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FFE6D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" name="Google Shape;112;p18"/>
            <p:cNvSpPr txBox="1"/>
            <p:nvPr/>
          </p:nvSpPr>
          <p:spPr>
            <a:xfrm>
              <a:off x="10623125" y="1497400"/>
              <a:ext cx="63150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</a:t>
              </a: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Your</a:t>
              </a: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</a:t>
              </a:r>
              <a:endParaRPr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Text Here</a:t>
              </a:r>
              <a:endParaRPr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pic>
        <p:nvPicPr>
          <p:cNvPr id="113" name="Google Shape;113;p18" title="cute-google-slides-border-templat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075" y="3039575"/>
            <a:ext cx="1643250" cy="20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 title="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950" y="207675"/>
            <a:ext cx="783525" cy="8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" y="-1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/>
          <p:nvPr/>
        </p:nvSpPr>
        <p:spPr>
          <a:xfrm>
            <a:off x="907375" y="863875"/>
            <a:ext cx="7329300" cy="3415800"/>
          </a:xfrm>
          <a:prstGeom prst="rect">
            <a:avLst/>
          </a:prstGeom>
          <a:noFill/>
          <a:ln cap="flat" cmpd="sng" w="19050">
            <a:solidFill>
              <a:srgbClr val="A36C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1414500" y="1497400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7" name="Google Shape;127;p20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DDE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8" name="Google Shape;128;p20" title="Asset 16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275" y="149250"/>
              <a:ext cx="8923474" cy="4845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0"/>
          <p:cNvGrpSpPr/>
          <p:nvPr/>
        </p:nvGrpSpPr>
        <p:grpSpPr>
          <a:xfrm>
            <a:off x="637200" y="624225"/>
            <a:ext cx="7869600" cy="3895200"/>
            <a:chOff x="637200" y="624225"/>
            <a:chExt cx="7869600" cy="3895200"/>
          </a:xfrm>
        </p:grpSpPr>
        <p:sp>
          <p:nvSpPr>
            <p:cNvPr id="130" name="Google Shape;130;p20"/>
            <p:cNvSpPr/>
            <p:nvPr/>
          </p:nvSpPr>
          <p:spPr>
            <a:xfrm>
              <a:off x="637200" y="624225"/>
              <a:ext cx="7869600" cy="389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1E0E0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2880000" dist="152400">
                <a:srgbClr val="FCCEA9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1414500" y="1497400"/>
              <a:ext cx="6315000" cy="212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</a:t>
              </a: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Your</a:t>
              </a: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</a:t>
              </a:r>
              <a:endParaRPr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300">
                  <a:solidFill>
                    <a:srgbClr val="D1D3D4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Text Here</a:t>
              </a:r>
              <a:endParaRPr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pic>
        <p:nvPicPr>
          <p:cNvPr id="132" name="Google Shape;132;p20" title="q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75" y="3408659"/>
            <a:ext cx="1056775" cy="154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 title="q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9950" y="3482600"/>
            <a:ext cx="1056775" cy="1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 title="Asset 15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0524" y="195288"/>
            <a:ext cx="1256200" cy="81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title="Asset 15@3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099" y="195288"/>
            <a:ext cx="1256200" cy="81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1"/>
          <p:cNvGrpSpPr/>
          <p:nvPr/>
        </p:nvGrpSpPr>
        <p:grpSpPr>
          <a:xfrm>
            <a:off x="141550" y="115475"/>
            <a:ext cx="8892783" cy="4883493"/>
            <a:chOff x="141550" y="115475"/>
            <a:chExt cx="8892783" cy="4883493"/>
          </a:xfrm>
        </p:grpSpPr>
        <p:grpSp>
          <p:nvGrpSpPr>
            <p:cNvPr id="141" name="Google Shape;141;p21"/>
            <p:cNvGrpSpPr/>
            <p:nvPr/>
          </p:nvGrpSpPr>
          <p:grpSpPr>
            <a:xfrm>
              <a:off x="502525" y="493475"/>
              <a:ext cx="8139000" cy="4156500"/>
              <a:chOff x="502525" y="493475"/>
              <a:chExt cx="8139000" cy="4156500"/>
            </a:xfrm>
          </p:grpSpPr>
          <p:sp>
            <p:nvSpPr>
              <p:cNvPr id="142" name="Google Shape;142;p21"/>
              <p:cNvSpPr/>
              <p:nvPr/>
            </p:nvSpPr>
            <p:spPr>
              <a:xfrm>
                <a:off x="502525" y="493475"/>
                <a:ext cx="8139000" cy="4156500"/>
              </a:xfrm>
              <a:prstGeom prst="rect">
                <a:avLst/>
              </a:prstGeom>
              <a:solidFill>
                <a:srgbClr val="B8D3B3"/>
              </a:solidFill>
              <a:ln cap="flat" cmpd="sng" w="28575">
                <a:solidFill>
                  <a:srgbClr val="5A422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637200" y="624225"/>
                <a:ext cx="7869600" cy="3895200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rgbClr val="5A422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144" name="Google Shape;144;p21" title="Asset 21@3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4025" y="177098"/>
              <a:ext cx="172400" cy="221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1" title="Asset 16@3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1550" y="3727825"/>
              <a:ext cx="1872200" cy="12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1" title="Asset 17@3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34533" y="3757754"/>
              <a:ext cx="1199800" cy="122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1" title="Asset 18@3x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49293" y="4815243"/>
              <a:ext cx="230600" cy="183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1" title="Asset 19@3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641518" y="115475"/>
              <a:ext cx="346850" cy="292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1" title="Asset 20@3x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44442" y="177092"/>
              <a:ext cx="386900" cy="151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21"/>
          <p:cNvSpPr txBox="1"/>
          <p:nvPr/>
        </p:nvSpPr>
        <p:spPr>
          <a:xfrm>
            <a:off x="1414500" y="1497400"/>
            <a:ext cx="6315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Write 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Your</a:t>
            </a: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300">
                <a:solidFill>
                  <a:srgbClr val="D1D3D4"/>
                </a:solidFill>
                <a:latin typeface="Lilita One"/>
                <a:ea typeface="Lilita One"/>
                <a:cs typeface="Lilita One"/>
                <a:sym typeface="Lilita One"/>
              </a:rPr>
              <a:t>Text Here</a:t>
            </a:r>
            <a:endParaRPr sz="6300">
              <a:solidFill>
                <a:srgbClr val="D1D3D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