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7560000" cx="10692000"/>
  <p:notesSz cx="6858000" cy="9144000"/>
  <p:embeddedFontLst>
    <p:embeddedFont>
      <p:font typeface="Sour Gummy"/>
      <p:regular r:id="rId8"/>
      <p:bold r:id="rId9"/>
      <p:italic r:id="rId10"/>
      <p:boldItalic r:id="rId11"/>
    </p:embeddedFont>
    <p:embeddedFont>
      <p:font typeface="Sour Gummy Medium"/>
      <p:regular r:id="rId12"/>
      <p:bold r:id="rId13"/>
      <p:italic r:id="rId14"/>
      <p:boldItalic r:id="rId15"/>
    </p:embeddedFont>
    <p:embeddedFont>
      <p:font typeface="Sour Gummy Light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170">
          <p15:clr>
            <a:srgbClr val="747775"/>
          </p15:clr>
        </p15:guide>
        <p15:guide id="2" orient="horz" pos="170">
          <p15:clr>
            <a:srgbClr val="747775"/>
          </p15:clr>
        </p15:guide>
        <p15:guide id="3" pos="6565">
          <p15:clr>
            <a:srgbClr val="747775"/>
          </p15:clr>
        </p15:guide>
        <p15:guide id="4" orient="horz" pos="4592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0E8C69C-D737-4C32-AC51-8F392C6461E0}">
  <a:tblStyle styleId="{30E8C69C-D737-4C32-AC51-8F392C6461E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70"/>
        <p:guide pos="170" orient="horz"/>
        <p:guide pos="6565"/>
        <p:guide pos="4592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SourGummy-boldItalic.fntdata"/><Relationship Id="rId10" Type="http://schemas.openxmlformats.org/officeDocument/2006/relationships/font" Target="fonts/SourGummy-italic.fntdata"/><Relationship Id="rId13" Type="http://schemas.openxmlformats.org/officeDocument/2006/relationships/font" Target="fonts/SourGummyMedium-bold.fntdata"/><Relationship Id="rId12" Type="http://schemas.openxmlformats.org/officeDocument/2006/relationships/font" Target="fonts/SourGummyMedium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SourGummy-bold.fntdata"/><Relationship Id="rId15" Type="http://schemas.openxmlformats.org/officeDocument/2006/relationships/font" Target="fonts/SourGummyMedium-boldItalic.fntdata"/><Relationship Id="rId14" Type="http://schemas.openxmlformats.org/officeDocument/2006/relationships/font" Target="fonts/SourGummyMedium-italic.fntdata"/><Relationship Id="rId17" Type="http://schemas.openxmlformats.org/officeDocument/2006/relationships/font" Target="fonts/SourGummyLight-bold.fntdata"/><Relationship Id="rId16" Type="http://schemas.openxmlformats.org/officeDocument/2006/relationships/font" Target="fonts/SourGummyLight-regular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SourGummyLight-bold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SourGummyLight-italic.fntdata"/><Relationship Id="rId7" Type="http://schemas.openxmlformats.org/officeDocument/2006/relationships/slide" Target="slides/slide1.xml"/><Relationship Id="rId8" Type="http://schemas.openxmlformats.org/officeDocument/2006/relationships/font" Target="fonts/SourGumm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5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5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70000" y="270000"/>
            <a:ext cx="10152000" cy="972900"/>
          </a:xfrm>
          <a:prstGeom prst="roundRect">
            <a:avLst>
              <a:gd fmla="val 16667" name="adj"/>
            </a:avLst>
          </a:prstGeom>
          <a:solidFill>
            <a:srgbClr val="FFF5F8"/>
          </a:solidFill>
          <a:ln cap="flat" cmpd="sng" w="19050">
            <a:solidFill>
              <a:srgbClr val="DD8E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306000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600">
                <a:solidFill>
                  <a:srgbClr val="DD8EA5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Month of</a:t>
            </a:r>
            <a:endParaRPr sz="6600">
              <a:solidFill>
                <a:srgbClr val="DD8EA5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graphicFrame>
        <p:nvGraphicFramePr>
          <p:cNvPr id="55" name="Google Shape;55;p13"/>
          <p:cNvGraphicFramePr/>
          <p:nvPr/>
        </p:nvGraphicFramePr>
        <p:xfrm>
          <a:off x="4376950" y="66394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{30E8C69C-D737-4C32-AC51-8F392C6461E0}</a:tableStyleId>
              </a:tblPr>
              <a:tblGrid>
                <a:gridCol w="57575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b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D8E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56" name="Google Shape;56;p13" title="Ресурс 1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44794" y="450100"/>
            <a:ext cx="249481" cy="2138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7" name="Google Shape;57;p13"/>
          <p:cNvGrpSpPr/>
          <p:nvPr/>
        </p:nvGrpSpPr>
        <p:grpSpPr>
          <a:xfrm>
            <a:off x="270000" y="1369900"/>
            <a:ext cx="1361400" cy="5920100"/>
            <a:chOff x="270000" y="1369900"/>
            <a:chExt cx="1361400" cy="5920100"/>
          </a:xfrm>
        </p:grpSpPr>
        <p:sp>
          <p:nvSpPr>
            <p:cNvPr id="58" name="Google Shape;58;p13"/>
            <p:cNvSpPr/>
            <p:nvPr/>
          </p:nvSpPr>
          <p:spPr>
            <a:xfrm>
              <a:off x="270000" y="1369900"/>
              <a:ext cx="1361400" cy="504300"/>
            </a:xfrm>
            <a:prstGeom prst="roundRect">
              <a:avLst>
                <a:gd fmla="val 26536" name="adj"/>
              </a:avLst>
            </a:prstGeom>
            <a:solidFill>
              <a:srgbClr val="F9C5D7"/>
            </a:solidFill>
            <a:ln cap="flat" cmpd="sng" w="19050">
              <a:solidFill>
                <a:srgbClr val="FFF5F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lt1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Mon</a:t>
              </a:r>
              <a:endParaRPr sz="2200">
                <a:solidFill>
                  <a:schemeClr val="lt1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</p:txBody>
        </p:sp>
        <p:grpSp>
          <p:nvGrpSpPr>
            <p:cNvPr id="59" name="Google Shape;59;p13"/>
            <p:cNvGrpSpPr/>
            <p:nvPr/>
          </p:nvGrpSpPr>
          <p:grpSpPr>
            <a:xfrm>
              <a:off x="270000" y="2001200"/>
              <a:ext cx="1361400" cy="931500"/>
              <a:chOff x="270000" y="2001200"/>
              <a:chExt cx="1361400" cy="931500"/>
            </a:xfrm>
          </p:grpSpPr>
          <p:sp>
            <p:nvSpPr>
              <p:cNvPr id="60" name="Google Shape;60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61" name="Google Shape;61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62" name="Google Shape;62;p13"/>
            <p:cNvGrpSpPr/>
            <p:nvPr/>
          </p:nvGrpSpPr>
          <p:grpSpPr>
            <a:xfrm>
              <a:off x="270000" y="3090525"/>
              <a:ext cx="1361400" cy="931500"/>
              <a:chOff x="270000" y="2001200"/>
              <a:chExt cx="1361400" cy="931500"/>
            </a:xfrm>
          </p:grpSpPr>
          <p:sp>
            <p:nvSpPr>
              <p:cNvPr id="63" name="Google Shape;63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64" name="Google Shape;64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65" name="Google Shape;65;p13"/>
            <p:cNvGrpSpPr/>
            <p:nvPr/>
          </p:nvGrpSpPr>
          <p:grpSpPr>
            <a:xfrm>
              <a:off x="270000" y="4179850"/>
              <a:ext cx="1361400" cy="931500"/>
              <a:chOff x="270000" y="2001200"/>
              <a:chExt cx="1361400" cy="931500"/>
            </a:xfrm>
          </p:grpSpPr>
          <p:sp>
            <p:nvSpPr>
              <p:cNvPr id="66" name="Google Shape;66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67" name="Google Shape;67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68" name="Google Shape;68;p13"/>
            <p:cNvGrpSpPr/>
            <p:nvPr/>
          </p:nvGrpSpPr>
          <p:grpSpPr>
            <a:xfrm>
              <a:off x="270000" y="5269175"/>
              <a:ext cx="1361400" cy="931500"/>
              <a:chOff x="270000" y="2001200"/>
              <a:chExt cx="1361400" cy="931500"/>
            </a:xfrm>
          </p:grpSpPr>
          <p:sp>
            <p:nvSpPr>
              <p:cNvPr id="69" name="Google Shape;69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70" name="Google Shape;70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71" name="Google Shape;71;p13"/>
            <p:cNvGrpSpPr/>
            <p:nvPr/>
          </p:nvGrpSpPr>
          <p:grpSpPr>
            <a:xfrm>
              <a:off x="270000" y="6358500"/>
              <a:ext cx="1361400" cy="931500"/>
              <a:chOff x="270000" y="2001200"/>
              <a:chExt cx="1361400" cy="931500"/>
            </a:xfrm>
          </p:grpSpPr>
          <p:sp>
            <p:nvSpPr>
              <p:cNvPr id="72" name="Google Shape;72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73" name="Google Shape;73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74" name="Google Shape;74;p13"/>
          <p:cNvGrpSpPr/>
          <p:nvPr/>
        </p:nvGrpSpPr>
        <p:grpSpPr>
          <a:xfrm>
            <a:off x="1735100" y="1369900"/>
            <a:ext cx="1361400" cy="5920100"/>
            <a:chOff x="270000" y="1369900"/>
            <a:chExt cx="1361400" cy="5920100"/>
          </a:xfrm>
        </p:grpSpPr>
        <p:sp>
          <p:nvSpPr>
            <p:cNvPr id="75" name="Google Shape;75;p13"/>
            <p:cNvSpPr/>
            <p:nvPr/>
          </p:nvSpPr>
          <p:spPr>
            <a:xfrm>
              <a:off x="270000" y="1369900"/>
              <a:ext cx="1361400" cy="504300"/>
            </a:xfrm>
            <a:prstGeom prst="roundRect">
              <a:avLst>
                <a:gd fmla="val 26536" name="adj"/>
              </a:avLst>
            </a:prstGeom>
            <a:solidFill>
              <a:srgbClr val="F9C5D7"/>
            </a:solidFill>
            <a:ln cap="flat" cmpd="sng" w="19050">
              <a:solidFill>
                <a:srgbClr val="FFF5F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lt1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Tue</a:t>
              </a:r>
              <a:endParaRPr sz="2200">
                <a:solidFill>
                  <a:schemeClr val="lt1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</p:txBody>
        </p:sp>
        <p:grpSp>
          <p:nvGrpSpPr>
            <p:cNvPr id="76" name="Google Shape;76;p13"/>
            <p:cNvGrpSpPr/>
            <p:nvPr/>
          </p:nvGrpSpPr>
          <p:grpSpPr>
            <a:xfrm>
              <a:off x="270000" y="2001200"/>
              <a:ext cx="1361400" cy="931500"/>
              <a:chOff x="270000" y="2001200"/>
              <a:chExt cx="1361400" cy="931500"/>
            </a:xfrm>
          </p:grpSpPr>
          <p:sp>
            <p:nvSpPr>
              <p:cNvPr id="77" name="Google Shape;77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78" name="Google Shape;78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79" name="Google Shape;79;p13"/>
            <p:cNvGrpSpPr/>
            <p:nvPr/>
          </p:nvGrpSpPr>
          <p:grpSpPr>
            <a:xfrm>
              <a:off x="270000" y="3090525"/>
              <a:ext cx="1361400" cy="931500"/>
              <a:chOff x="270000" y="2001200"/>
              <a:chExt cx="1361400" cy="931500"/>
            </a:xfrm>
          </p:grpSpPr>
          <p:sp>
            <p:nvSpPr>
              <p:cNvPr id="80" name="Google Shape;80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81" name="Google Shape;81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82" name="Google Shape;82;p13"/>
            <p:cNvGrpSpPr/>
            <p:nvPr/>
          </p:nvGrpSpPr>
          <p:grpSpPr>
            <a:xfrm>
              <a:off x="270000" y="4179850"/>
              <a:ext cx="1361400" cy="931500"/>
              <a:chOff x="270000" y="2001200"/>
              <a:chExt cx="1361400" cy="931500"/>
            </a:xfrm>
          </p:grpSpPr>
          <p:sp>
            <p:nvSpPr>
              <p:cNvPr id="83" name="Google Shape;83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84" name="Google Shape;84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85" name="Google Shape;85;p13"/>
            <p:cNvGrpSpPr/>
            <p:nvPr/>
          </p:nvGrpSpPr>
          <p:grpSpPr>
            <a:xfrm>
              <a:off x="270000" y="5269175"/>
              <a:ext cx="1361400" cy="931500"/>
              <a:chOff x="270000" y="2001200"/>
              <a:chExt cx="1361400" cy="931500"/>
            </a:xfrm>
          </p:grpSpPr>
          <p:sp>
            <p:nvSpPr>
              <p:cNvPr id="86" name="Google Shape;86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87" name="Google Shape;87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88" name="Google Shape;88;p13"/>
            <p:cNvGrpSpPr/>
            <p:nvPr/>
          </p:nvGrpSpPr>
          <p:grpSpPr>
            <a:xfrm>
              <a:off x="270000" y="6358500"/>
              <a:ext cx="1361400" cy="931500"/>
              <a:chOff x="270000" y="2001200"/>
              <a:chExt cx="1361400" cy="931500"/>
            </a:xfrm>
          </p:grpSpPr>
          <p:sp>
            <p:nvSpPr>
              <p:cNvPr id="89" name="Google Shape;89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90" name="Google Shape;90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91" name="Google Shape;91;p13"/>
          <p:cNvGrpSpPr/>
          <p:nvPr/>
        </p:nvGrpSpPr>
        <p:grpSpPr>
          <a:xfrm>
            <a:off x="3200200" y="1369900"/>
            <a:ext cx="1361400" cy="5920100"/>
            <a:chOff x="270000" y="1369900"/>
            <a:chExt cx="1361400" cy="5920100"/>
          </a:xfrm>
        </p:grpSpPr>
        <p:sp>
          <p:nvSpPr>
            <p:cNvPr id="92" name="Google Shape;92;p13"/>
            <p:cNvSpPr/>
            <p:nvPr/>
          </p:nvSpPr>
          <p:spPr>
            <a:xfrm>
              <a:off x="270000" y="1369900"/>
              <a:ext cx="1361400" cy="504300"/>
            </a:xfrm>
            <a:prstGeom prst="roundRect">
              <a:avLst>
                <a:gd fmla="val 26536" name="adj"/>
              </a:avLst>
            </a:prstGeom>
            <a:solidFill>
              <a:srgbClr val="F9C5D7"/>
            </a:solidFill>
            <a:ln cap="flat" cmpd="sng" w="19050">
              <a:solidFill>
                <a:srgbClr val="FFF5F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lt1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Wed</a:t>
              </a:r>
              <a:endParaRPr sz="2200">
                <a:solidFill>
                  <a:schemeClr val="lt1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</p:txBody>
        </p:sp>
        <p:grpSp>
          <p:nvGrpSpPr>
            <p:cNvPr id="93" name="Google Shape;93;p13"/>
            <p:cNvGrpSpPr/>
            <p:nvPr/>
          </p:nvGrpSpPr>
          <p:grpSpPr>
            <a:xfrm>
              <a:off x="270000" y="2001200"/>
              <a:ext cx="1361400" cy="931500"/>
              <a:chOff x="270000" y="2001200"/>
              <a:chExt cx="1361400" cy="931500"/>
            </a:xfrm>
          </p:grpSpPr>
          <p:sp>
            <p:nvSpPr>
              <p:cNvPr id="94" name="Google Shape;94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95" name="Google Shape;95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96" name="Google Shape;96;p13"/>
            <p:cNvGrpSpPr/>
            <p:nvPr/>
          </p:nvGrpSpPr>
          <p:grpSpPr>
            <a:xfrm>
              <a:off x="270000" y="3090525"/>
              <a:ext cx="1361400" cy="931500"/>
              <a:chOff x="270000" y="2001200"/>
              <a:chExt cx="1361400" cy="931500"/>
            </a:xfrm>
          </p:grpSpPr>
          <p:sp>
            <p:nvSpPr>
              <p:cNvPr id="97" name="Google Shape;97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98" name="Google Shape;98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99" name="Google Shape;99;p13"/>
            <p:cNvGrpSpPr/>
            <p:nvPr/>
          </p:nvGrpSpPr>
          <p:grpSpPr>
            <a:xfrm>
              <a:off x="270000" y="4179850"/>
              <a:ext cx="1361400" cy="931500"/>
              <a:chOff x="270000" y="2001200"/>
              <a:chExt cx="1361400" cy="931500"/>
            </a:xfrm>
          </p:grpSpPr>
          <p:sp>
            <p:nvSpPr>
              <p:cNvPr id="100" name="Google Shape;100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01" name="Google Shape;101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02" name="Google Shape;102;p13"/>
            <p:cNvGrpSpPr/>
            <p:nvPr/>
          </p:nvGrpSpPr>
          <p:grpSpPr>
            <a:xfrm>
              <a:off x="270000" y="5269175"/>
              <a:ext cx="1361400" cy="931500"/>
              <a:chOff x="270000" y="2001200"/>
              <a:chExt cx="1361400" cy="931500"/>
            </a:xfrm>
          </p:grpSpPr>
          <p:sp>
            <p:nvSpPr>
              <p:cNvPr id="103" name="Google Shape;103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04" name="Google Shape;104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05" name="Google Shape;105;p13"/>
            <p:cNvGrpSpPr/>
            <p:nvPr/>
          </p:nvGrpSpPr>
          <p:grpSpPr>
            <a:xfrm>
              <a:off x="270000" y="6358500"/>
              <a:ext cx="1361400" cy="931500"/>
              <a:chOff x="270000" y="2001200"/>
              <a:chExt cx="1361400" cy="931500"/>
            </a:xfrm>
          </p:grpSpPr>
          <p:sp>
            <p:nvSpPr>
              <p:cNvPr id="106" name="Google Shape;106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07" name="Google Shape;107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108" name="Google Shape;108;p13"/>
          <p:cNvGrpSpPr/>
          <p:nvPr/>
        </p:nvGrpSpPr>
        <p:grpSpPr>
          <a:xfrm>
            <a:off x="4665300" y="1369900"/>
            <a:ext cx="1361400" cy="5920100"/>
            <a:chOff x="270000" y="1369900"/>
            <a:chExt cx="1361400" cy="5920100"/>
          </a:xfrm>
        </p:grpSpPr>
        <p:sp>
          <p:nvSpPr>
            <p:cNvPr id="109" name="Google Shape;109;p13"/>
            <p:cNvSpPr/>
            <p:nvPr/>
          </p:nvSpPr>
          <p:spPr>
            <a:xfrm>
              <a:off x="270000" y="1369900"/>
              <a:ext cx="1361400" cy="504300"/>
            </a:xfrm>
            <a:prstGeom prst="roundRect">
              <a:avLst>
                <a:gd fmla="val 26536" name="adj"/>
              </a:avLst>
            </a:prstGeom>
            <a:solidFill>
              <a:srgbClr val="F9C5D7"/>
            </a:solidFill>
            <a:ln cap="flat" cmpd="sng" w="19050">
              <a:solidFill>
                <a:srgbClr val="FFF5F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lt1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Thu</a:t>
              </a:r>
              <a:endParaRPr sz="2200">
                <a:solidFill>
                  <a:schemeClr val="lt1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</p:txBody>
        </p:sp>
        <p:grpSp>
          <p:nvGrpSpPr>
            <p:cNvPr id="110" name="Google Shape;110;p13"/>
            <p:cNvGrpSpPr/>
            <p:nvPr/>
          </p:nvGrpSpPr>
          <p:grpSpPr>
            <a:xfrm>
              <a:off x="270000" y="2001200"/>
              <a:ext cx="1361400" cy="931500"/>
              <a:chOff x="270000" y="2001200"/>
              <a:chExt cx="1361400" cy="931500"/>
            </a:xfrm>
          </p:grpSpPr>
          <p:sp>
            <p:nvSpPr>
              <p:cNvPr id="111" name="Google Shape;111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12" name="Google Shape;112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13" name="Google Shape;113;p13"/>
            <p:cNvGrpSpPr/>
            <p:nvPr/>
          </p:nvGrpSpPr>
          <p:grpSpPr>
            <a:xfrm>
              <a:off x="270000" y="3090525"/>
              <a:ext cx="1361400" cy="931500"/>
              <a:chOff x="270000" y="2001200"/>
              <a:chExt cx="1361400" cy="931500"/>
            </a:xfrm>
          </p:grpSpPr>
          <p:sp>
            <p:nvSpPr>
              <p:cNvPr id="114" name="Google Shape;114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15" name="Google Shape;115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16" name="Google Shape;116;p13"/>
            <p:cNvGrpSpPr/>
            <p:nvPr/>
          </p:nvGrpSpPr>
          <p:grpSpPr>
            <a:xfrm>
              <a:off x="270000" y="4179850"/>
              <a:ext cx="1361400" cy="931500"/>
              <a:chOff x="270000" y="2001200"/>
              <a:chExt cx="1361400" cy="931500"/>
            </a:xfrm>
          </p:grpSpPr>
          <p:sp>
            <p:nvSpPr>
              <p:cNvPr id="117" name="Google Shape;117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18" name="Google Shape;118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19" name="Google Shape;119;p13"/>
            <p:cNvGrpSpPr/>
            <p:nvPr/>
          </p:nvGrpSpPr>
          <p:grpSpPr>
            <a:xfrm>
              <a:off x="270000" y="5269175"/>
              <a:ext cx="1361400" cy="931500"/>
              <a:chOff x="270000" y="2001200"/>
              <a:chExt cx="1361400" cy="931500"/>
            </a:xfrm>
          </p:grpSpPr>
          <p:sp>
            <p:nvSpPr>
              <p:cNvPr id="120" name="Google Shape;120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21" name="Google Shape;121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22" name="Google Shape;122;p13"/>
            <p:cNvGrpSpPr/>
            <p:nvPr/>
          </p:nvGrpSpPr>
          <p:grpSpPr>
            <a:xfrm>
              <a:off x="270000" y="6358500"/>
              <a:ext cx="1361400" cy="931500"/>
              <a:chOff x="270000" y="2001200"/>
              <a:chExt cx="1361400" cy="931500"/>
            </a:xfrm>
          </p:grpSpPr>
          <p:sp>
            <p:nvSpPr>
              <p:cNvPr id="123" name="Google Shape;123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24" name="Google Shape;124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125" name="Google Shape;125;p13"/>
          <p:cNvGrpSpPr/>
          <p:nvPr/>
        </p:nvGrpSpPr>
        <p:grpSpPr>
          <a:xfrm>
            <a:off x="6130400" y="1369900"/>
            <a:ext cx="1361400" cy="5920100"/>
            <a:chOff x="270000" y="1369900"/>
            <a:chExt cx="1361400" cy="5920100"/>
          </a:xfrm>
        </p:grpSpPr>
        <p:sp>
          <p:nvSpPr>
            <p:cNvPr id="126" name="Google Shape;126;p13"/>
            <p:cNvSpPr/>
            <p:nvPr/>
          </p:nvSpPr>
          <p:spPr>
            <a:xfrm>
              <a:off x="270000" y="1369900"/>
              <a:ext cx="1361400" cy="504300"/>
            </a:xfrm>
            <a:prstGeom prst="roundRect">
              <a:avLst>
                <a:gd fmla="val 26536" name="adj"/>
              </a:avLst>
            </a:prstGeom>
            <a:solidFill>
              <a:srgbClr val="F9C5D7"/>
            </a:solidFill>
            <a:ln cap="flat" cmpd="sng" w="19050">
              <a:solidFill>
                <a:srgbClr val="FFF5F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lt1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Fri</a:t>
              </a:r>
              <a:endParaRPr sz="2200">
                <a:solidFill>
                  <a:schemeClr val="lt1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</p:txBody>
        </p:sp>
        <p:grpSp>
          <p:nvGrpSpPr>
            <p:cNvPr id="127" name="Google Shape;127;p13"/>
            <p:cNvGrpSpPr/>
            <p:nvPr/>
          </p:nvGrpSpPr>
          <p:grpSpPr>
            <a:xfrm>
              <a:off x="270000" y="2001200"/>
              <a:ext cx="1361400" cy="931500"/>
              <a:chOff x="270000" y="2001200"/>
              <a:chExt cx="1361400" cy="931500"/>
            </a:xfrm>
          </p:grpSpPr>
          <p:sp>
            <p:nvSpPr>
              <p:cNvPr id="128" name="Google Shape;128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29" name="Google Shape;129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30" name="Google Shape;130;p13"/>
            <p:cNvGrpSpPr/>
            <p:nvPr/>
          </p:nvGrpSpPr>
          <p:grpSpPr>
            <a:xfrm>
              <a:off x="270000" y="3090525"/>
              <a:ext cx="1361400" cy="931500"/>
              <a:chOff x="270000" y="2001200"/>
              <a:chExt cx="1361400" cy="931500"/>
            </a:xfrm>
          </p:grpSpPr>
          <p:sp>
            <p:nvSpPr>
              <p:cNvPr id="131" name="Google Shape;131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32" name="Google Shape;132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33" name="Google Shape;133;p13"/>
            <p:cNvGrpSpPr/>
            <p:nvPr/>
          </p:nvGrpSpPr>
          <p:grpSpPr>
            <a:xfrm>
              <a:off x="270000" y="4179850"/>
              <a:ext cx="1361400" cy="931500"/>
              <a:chOff x="270000" y="2001200"/>
              <a:chExt cx="1361400" cy="931500"/>
            </a:xfrm>
          </p:grpSpPr>
          <p:sp>
            <p:nvSpPr>
              <p:cNvPr id="134" name="Google Shape;134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35" name="Google Shape;135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36" name="Google Shape;136;p13"/>
            <p:cNvGrpSpPr/>
            <p:nvPr/>
          </p:nvGrpSpPr>
          <p:grpSpPr>
            <a:xfrm>
              <a:off x="270000" y="5269175"/>
              <a:ext cx="1361400" cy="931500"/>
              <a:chOff x="270000" y="2001200"/>
              <a:chExt cx="1361400" cy="931500"/>
            </a:xfrm>
          </p:grpSpPr>
          <p:sp>
            <p:nvSpPr>
              <p:cNvPr id="137" name="Google Shape;137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38" name="Google Shape;138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39" name="Google Shape;139;p13"/>
            <p:cNvGrpSpPr/>
            <p:nvPr/>
          </p:nvGrpSpPr>
          <p:grpSpPr>
            <a:xfrm>
              <a:off x="270000" y="6358500"/>
              <a:ext cx="1361400" cy="931500"/>
              <a:chOff x="270000" y="2001200"/>
              <a:chExt cx="1361400" cy="931500"/>
            </a:xfrm>
          </p:grpSpPr>
          <p:sp>
            <p:nvSpPr>
              <p:cNvPr id="140" name="Google Shape;140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41" name="Google Shape;141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142" name="Google Shape;142;p13"/>
          <p:cNvGrpSpPr/>
          <p:nvPr/>
        </p:nvGrpSpPr>
        <p:grpSpPr>
          <a:xfrm>
            <a:off x="7595500" y="1369900"/>
            <a:ext cx="1361400" cy="5920100"/>
            <a:chOff x="270000" y="1369900"/>
            <a:chExt cx="1361400" cy="5920100"/>
          </a:xfrm>
        </p:grpSpPr>
        <p:sp>
          <p:nvSpPr>
            <p:cNvPr id="143" name="Google Shape;143;p13"/>
            <p:cNvSpPr/>
            <p:nvPr/>
          </p:nvSpPr>
          <p:spPr>
            <a:xfrm>
              <a:off x="270000" y="1369900"/>
              <a:ext cx="1361400" cy="504300"/>
            </a:xfrm>
            <a:prstGeom prst="roundRect">
              <a:avLst>
                <a:gd fmla="val 26536" name="adj"/>
              </a:avLst>
            </a:prstGeom>
            <a:solidFill>
              <a:srgbClr val="F9C5D7"/>
            </a:solidFill>
            <a:ln cap="flat" cmpd="sng" w="19050">
              <a:solidFill>
                <a:srgbClr val="FFF5F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lt1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Sat</a:t>
              </a:r>
              <a:endParaRPr sz="2200">
                <a:solidFill>
                  <a:schemeClr val="lt1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</p:txBody>
        </p:sp>
        <p:grpSp>
          <p:nvGrpSpPr>
            <p:cNvPr id="144" name="Google Shape;144;p13"/>
            <p:cNvGrpSpPr/>
            <p:nvPr/>
          </p:nvGrpSpPr>
          <p:grpSpPr>
            <a:xfrm>
              <a:off x="270000" y="2001200"/>
              <a:ext cx="1361400" cy="931500"/>
              <a:chOff x="270000" y="2001200"/>
              <a:chExt cx="1361400" cy="931500"/>
            </a:xfrm>
          </p:grpSpPr>
          <p:sp>
            <p:nvSpPr>
              <p:cNvPr id="145" name="Google Shape;145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46" name="Google Shape;146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47" name="Google Shape;147;p13"/>
            <p:cNvGrpSpPr/>
            <p:nvPr/>
          </p:nvGrpSpPr>
          <p:grpSpPr>
            <a:xfrm>
              <a:off x="270000" y="3090525"/>
              <a:ext cx="1361400" cy="931500"/>
              <a:chOff x="270000" y="2001200"/>
              <a:chExt cx="1361400" cy="931500"/>
            </a:xfrm>
          </p:grpSpPr>
          <p:sp>
            <p:nvSpPr>
              <p:cNvPr id="148" name="Google Shape;148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49" name="Google Shape;149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50" name="Google Shape;150;p13"/>
            <p:cNvGrpSpPr/>
            <p:nvPr/>
          </p:nvGrpSpPr>
          <p:grpSpPr>
            <a:xfrm>
              <a:off x="270000" y="4179850"/>
              <a:ext cx="1361400" cy="931500"/>
              <a:chOff x="270000" y="2001200"/>
              <a:chExt cx="1361400" cy="931500"/>
            </a:xfrm>
          </p:grpSpPr>
          <p:sp>
            <p:nvSpPr>
              <p:cNvPr id="151" name="Google Shape;151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52" name="Google Shape;152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53" name="Google Shape;153;p13"/>
            <p:cNvGrpSpPr/>
            <p:nvPr/>
          </p:nvGrpSpPr>
          <p:grpSpPr>
            <a:xfrm>
              <a:off x="270000" y="5269175"/>
              <a:ext cx="1361400" cy="931500"/>
              <a:chOff x="270000" y="2001200"/>
              <a:chExt cx="1361400" cy="931500"/>
            </a:xfrm>
          </p:grpSpPr>
          <p:sp>
            <p:nvSpPr>
              <p:cNvPr id="154" name="Google Shape;154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55" name="Google Shape;155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56" name="Google Shape;156;p13"/>
            <p:cNvGrpSpPr/>
            <p:nvPr/>
          </p:nvGrpSpPr>
          <p:grpSpPr>
            <a:xfrm>
              <a:off x="270000" y="6358500"/>
              <a:ext cx="1361400" cy="931500"/>
              <a:chOff x="270000" y="2001200"/>
              <a:chExt cx="1361400" cy="931500"/>
            </a:xfrm>
          </p:grpSpPr>
          <p:sp>
            <p:nvSpPr>
              <p:cNvPr id="157" name="Google Shape;157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58" name="Google Shape;158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159" name="Google Shape;159;p13"/>
          <p:cNvGrpSpPr/>
          <p:nvPr/>
        </p:nvGrpSpPr>
        <p:grpSpPr>
          <a:xfrm>
            <a:off x="9060600" y="1369900"/>
            <a:ext cx="1361400" cy="5920100"/>
            <a:chOff x="270000" y="1369900"/>
            <a:chExt cx="1361400" cy="5920100"/>
          </a:xfrm>
        </p:grpSpPr>
        <p:sp>
          <p:nvSpPr>
            <p:cNvPr id="160" name="Google Shape;160;p13"/>
            <p:cNvSpPr/>
            <p:nvPr/>
          </p:nvSpPr>
          <p:spPr>
            <a:xfrm>
              <a:off x="270000" y="1369900"/>
              <a:ext cx="1361400" cy="504300"/>
            </a:xfrm>
            <a:prstGeom prst="roundRect">
              <a:avLst>
                <a:gd fmla="val 26536" name="adj"/>
              </a:avLst>
            </a:prstGeom>
            <a:solidFill>
              <a:srgbClr val="F9C5D7"/>
            </a:solidFill>
            <a:ln cap="flat" cmpd="sng" w="19050">
              <a:solidFill>
                <a:srgbClr val="FFF5F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lt1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Sun</a:t>
              </a:r>
              <a:endParaRPr sz="2200">
                <a:solidFill>
                  <a:schemeClr val="lt1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</p:txBody>
        </p:sp>
        <p:grpSp>
          <p:nvGrpSpPr>
            <p:cNvPr id="161" name="Google Shape;161;p13"/>
            <p:cNvGrpSpPr/>
            <p:nvPr/>
          </p:nvGrpSpPr>
          <p:grpSpPr>
            <a:xfrm>
              <a:off x="270000" y="2001200"/>
              <a:ext cx="1361400" cy="931500"/>
              <a:chOff x="270000" y="2001200"/>
              <a:chExt cx="1361400" cy="931500"/>
            </a:xfrm>
          </p:grpSpPr>
          <p:sp>
            <p:nvSpPr>
              <p:cNvPr id="162" name="Google Shape;162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63" name="Google Shape;163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64" name="Google Shape;164;p13"/>
            <p:cNvGrpSpPr/>
            <p:nvPr/>
          </p:nvGrpSpPr>
          <p:grpSpPr>
            <a:xfrm>
              <a:off x="270000" y="3090525"/>
              <a:ext cx="1361400" cy="931500"/>
              <a:chOff x="270000" y="2001200"/>
              <a:chExt cx="1361400" cy="931500"/>
            </a:xfrm>
          </p:grpSpPr>
          <p:sp>
            <p:nvSpPr>
              <p:cNvPr id="165" name="Google Shape;165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66" name="Google Shape;166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67" name="Google Shape;167;p13"/>
            <p:cNvGrpSpPr/>
            <p:nvPr/>
          </p:nvGrpSpPr>
          <p:grpSpPr>
            <a:xfrm>
              <a:off x="270000" y="4179850"/>
              <a:ext cx="1361400" cy="931500"/>
              <a:chOff x="270000" y="2001200"/>
              <a:chExt cx="1361400" cy="931500"/>
            </a:xfrm>
          </p:grpSpPr>
          <p:sp>
            <p:nvSpPr>
              <p:cNvPr id="168" name="Google Shape;168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69" name="Google Shape;169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70" name="Google Shape;170;p13"/>
            <p:cNvGrpSpPr/>
            <p:nvPr/>
          </p:nvGrpSpPr>
          <p:grpSpPr>
            <a:xfrm>
              <a:off x="270000" y="5269175"/>
              <a:ext cx="1361400" cy="931500"/>
              <a:chOff x="270000" y="2001200"/>
              <a:chExt cx="1361400" cy="931500"/>
            </a:xfrm>
          </p:grpSpPr>
          <p:sp>
            <p:nvSpPr>
              <p:cNvPr id="171" name="Google Shape;171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72" name="Google Shape;172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73" name="Google Shape;173;p13"/>
            <p:cNvGrpSpPr/>
            <p:nvPr/>
          </p:nvGrpSpPr>
          <p:grpSpPr>
            <a:xfrm>
              <a:off x="270000" y="6358500"/>
              <a:ext cx="1361400" cy="931500"/>
              <a:chOff x="270000" y="2001200"/>
              <a:chExt cx="1361400" cy="931500"/>
            </a:xfrm>
          </p:grpSpPr>
          <p:sp>
            <p:nvSpPr>
              <p:cNvPr id="174" name="Google Shape;174;p13"/>
              <p:cNvSpPr/>
              <p:nvPr/>
            </p:nvSpPr>
            <p:spPr>
              <a:xfrm>
                <a:off x="270000" y="2001200"/>
                <a:ext cx="1361400" cy="931500"/>
              </a:xfrm>
              <a:prstGeom prst="roundRect">
                <a:avLst>
                  <a:gd fmla="val 16634" name="adj"/>
                </a:avLst>
              </a:prstGeom>
              <a:solidFill>
                <a:srgbClr val="FFF5F8"/>
              </a:solidFill>
              <a:ln cap="flat" cmpd="sng" w="19050">
                <a:solidFill>
                  <a:srgbClr val="DD8E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00">
                  <a:latin typeface="Sour Gummy Light"/>
                  <a:ea typeface="Sour Gummy Light"/>
                  <a:cs typeface="Sour Gummy Light"/>
                  <a:sym typeface="Sour Gummy Light"/>
                </a:endParaRPr>
              </a:p>
            </p:txBody>
          </p:sp>
          <p:pic>
            <p:nvPicPr>
              <p:cNvPr id="175" name="Google Shape;175;p13" title="Ресурс 3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88150" y="2060700"/>
                <a:ext cx="249475" cy="1995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