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Dosis"/>
      <p:regular r:id="rId7"/>
      <p:bold r:id="rId8"/>
    </p:embeddedFont>
    <p:embeddedFont>
      <p:font typeface="EB Garamond Medium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88">
          <p15:clr>
            <a:srgbClr val="A4A3A4"/>
          </p15:clr>
        </p15:guide>
        <p15:guide id="2" pos="4623">
          <p15:clr>
            <a:srgbClr val="A4A3A4"/>
          </p15:clr>
        </p15:guide>
        <p15:guide id="3" pos="13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88" orient="horz"/>
        <p:guide pos="4623"/>
        <p:guide pos="13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EBGaramondMedium-italic.fntdata"/><Relationship Id="rId10" Type="http://schemas.openxmlformats.org/officeDocument/2006/relationships/font" Target="fonts/EBGaramondMedium-bold.fntdata"/><Relationship Id="rId12" Type="http://schemas.openxmlformats.org/officeDocument/2006/relationships/font" Target="fonts/EBGaramondMedium-boldItalic.fntdata"/><Relationship Id="rId9" Type="http://schemas.openxmlformats.org/officeDocument/2006/relationships/font" Target="fonts/EBGaramondMedium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Dosis-regular.fntdata"/><Relationship Id="rId8" Type="http://schemas.openxmlformats.org/officeDocument/2006/relationships/font" Target="fonts/Dosi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-4050"/>
            <a:ext cx="7560000" cy="10700100"/>
          </a:xfrm>
          <a:prstGeom prst="rect">
            <a:avLst/>
          </a:prstGeom>
          <a:solidFill>
            <a:srgbClr val="F9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240873" y="457596"/>
            <a:ext cx="46701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solidFill>
                  <a:srgbClr val="545365"/>
                </a:solidFill>
                <a:latin typeface="EB Garamond Medium"/>
                <a:ea typeface="EB Garamond Medium"/>
                <a:cs typeface="EB Garamond Medium"/>
                <a:sym typeface="EB Garamond Medium"/>
              </a:rPr>
              <a:t>Your Company Name</a:t>
            </a:r>
            <a:endParaRPr sz="3600">
              <a:solidFill>
                <a:srgbClr val="545365"/>
              </a:solidFill>
              <a:latin typeface="EB Garamond Medium"/>
              <a:ea typeface="EB Garamond Medium"/>
              <a:cs typeface="EB Garamond Medium"/>
              <a:sym typeface="EB Garamond Medium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40874" y="1126675"/>
            <a:ext cx="26295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545365"/>
                </a:solidFill>
                <a:latin typeface="EB Garamond Medium"/>
                <a:ea typeface="EB Garamond Medium"/>
                <a:cs typeface="EB Garamond Medium"/>
                <a:sym typeface="EB Garamond Medium"/>
              </a:rPr>
              <a:t>Your Company </a:t>
            </a:r>
            <a:r>
              <a:rPr lang="ru" sz="1800">
                <a:solidFill>
                  <a:srgbClr val="545365"/>
                </a:solidFill>
                <a:latin typeface="EB Garamond Medium"/>
                <a:ea typeface="EB Garamond Medium"/>
                <a:cs typeface="EB Garamond Medium"/>
                <a:sym typeface="EB Garamond Medium"/>
              </a:rPr>
              <a:t>Slogan</a:t>
            </a:r>
            <a:endParaRPr sz="1800">
              <a:solidFill>
                <a:srgbClr val="545365"/>
              </a:solidFill>
              <a:latin typeface="EB Garamond Medium"/>
              <a:ea typeface="EB Garamond Medium"/>
              <a:cs typeface="EB Garamond Medium"/>
              <a:sym typeface="EB Garamond Medium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40874" y="1782375"/>
            <a:ext cx="12177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545365"/>
                </a:solidFill>
                <a:latin typeface="EB Garamond Medium"/>
                <a:ea typeface="EB Garamond Medium"/>
                <a:cs typeface="EB Garamond Medium"/>
                <a:sym typeface="EB Garamond Medium"/>
              </a:rPr>
              <a:t>Address:</a:t>
            </a:r>
            <a:endParaRPr>
              <a:solidFill>
                <a:srgbClr val="545365"/>
              </a:solidFill>
              <a:latin typeface="EB Garamond Medium"/>
              <a:ea typeface="EB Garamond Medium"/>
              <a:cs typeface="EB Garamond Medium"/>
              <a:sym typeface="EB Garamond Medium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933647" y="1782375"/>
            <a:ext cx="12177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A7793"/>
                </a:solidFill>
                <a:latin typeface="Dosis"/>
                <a:ea typeface="Dosis"/>
                <a:cs typeface="Dosis"/>
                <a:sym typeface="Dosis"/>
              </a:rPr>
              <a:t>Address:</a:t>
            </a:r>
            <a:endParaRPr sz="1300">
              <a:solidFill>
                <a:srgbClr val="6A779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933647" y="2073734"/>
            <a:ext cx="14721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A7793"/>
                </a:solidFill>
                <a:latin typeface="Dosis"/>
                <a:ea typeface="Dosis"/>
                <a:cs typeface="Dosis"/>
                <a:sym typeface="Dosis"/>
              </a:rPr>
              <a:t>City, State Zip Code</a:t>
            </a:r>
            <a:endParaRPr sz="1300">
              <a:solidFill>
                <a:srgbClr val="6A779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933647" y="2349784"/>
            <a:ext cx="14721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A7793"/>
                </a:solidFill>
                <a:latin typeface="Dosis"/>
                <a:ea typeface="Dosis"/>
                <a:cs typeface="Dosis"/>
                <a:sym typeface="Dosis"/>
              </a:rPr>
              <a:t>(515) 123 4657</a:t>
            </a:r>
            <a:endParaRPr sz="1300">
              <a:solidFill>
                <a:srgbClr val="6A779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1933647" y="2625834"/>
            <a:ext cx="14721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A7793"/>
                </a:solidFill>
                <a:latin typeface="Dosis"/>
                <a:ea typeface="Dosis"/>
                <a:cs typeface="Dosis"/>
                <a:sym typeface="Dosis"/>
              </a:rPr>
              <a:t>(515) 123 4568</a:t>
            </a:r>
            <a:endParaRPr sz="1300">
              <a:solidFill>
                <a:srgbClr val="6A779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240874" y="2335434"/>
            <a:ext cx="12177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545365"/>
                </a:solidFill>
                <a:latin typeface="EB Garamond Medium"/>
                <a:ea typeface="EB Garamond Medium"/>
                <a:cs typeface="EB Garamond Medium"/>
                <a:sym typeface="EB Garamond Medium"/>
              </a:rPr>
              <a:t>Phone:</a:t>
            </a:r>
            <a:endParaRPr>
              <a:solidFill>
                <a:srgbClr val="545365"/>
              </a:solidFill>
              <a:latin typeface="EB Garamond Medium"/>
              <a:ea typeface="EB Garamond Medium"/>
              <a:cs typeface="EB Garamond Medium"/>
              <a:sym typeface="EB Garamond Medium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240874" y="2619134"/>
            <a:ext cx="12177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545365"/>
                </a:solidFill>
                <a:latin typeface="EB Garamond Medium"/>
                <a:ea typeface="EB Garamond Medium"/>
                <a:cs typeface="EB Garamond Medium"/>
                <a:sym typeface="EB Garamond Medium"/>
              </a:rPr>
              <a:t>Fax:</a:t>
            </a:r>
            <a:endParaRPr>
              <a:solidFill>
                <a:srgbClr val="545365"/>
              </a:solidFill>
              <a:latin typeface="EB Garamond Medium"/>
              <a:ea typeface="EB Garamond Medium"/>
              <a:cs typeface="EB Garamond Medium"/>
              <a:sym typeface="EB Garamond Medium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4819998" y="1782375"/>
            <a:ext cx="702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545365"/>
                </a:solidFill>
                <a:latin typeface="EB Garamond Medium"/>
                <a:ea typeface="EB Garamond Medium"/>
                <a:cs typeface="EB Garamond Medium"/>
                <a:sym typeface="EB Garamond Medium"/>
              </a:rPr>
              <a:t>Ship To:</a:t>
            </a:r>
            <a:endParaRPr>
              <a:solidFill>
                <a:srgbClr val="545365"/>
              </a:solidFill>
              <a:latin typeface="EB Garamond Medium"/>
              <a:ea typeface="EB Garamond Medium"/>
              <a:cs typeface="EB Garamond Medium"/>
              <a:sym typeface="EB Garamond Medium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580149" y="1782375"/>
            <a:ext cx="12177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A7793"/>
                </a:solidFill>
                <a:latin typeface="Dosis"/>
                <a:ea typeface="Dosis"/>
                <a:cs typeface="Dosis"/>
                <a:sym typeface="Dosis"/>
              </a:rPr>
              <a:t>[Name]</a:t>
            </a:r>
            <a:endParaRPr sz="1300">
              <a:solidFill>
                <a:srgbClr val="6A779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5580149" y="2073734"/>
            <a:ext cx="14721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A7793"/>
                </a:solidFill>
                <a:latin typeface="Dosis"/>
                <a:ea typeface="Dosis"/>
                <a:cs typeface="Dosis"/>
                <a:sym typeface="Dosis"/>
              </a:rPr>
              <a:t>[Company]</a:t>
            </a:r>
            <a:endParaRPr sz="1300">
              <a:solidFill>
                <a:srgbClr val="6A779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5580149" y="2349784"/>
            <a:ext cx="14721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A7793"/>
                </a:solidFill>
                <a:latin typeface="Dosis"/>
                <a:ea typeface="Dosis"/>
                <a:cs typeface="Dosis"/>
                <a:sym typeface="Dosis"/>
              </a:rPr>
              <a:t>[Address]</a:t>
            </a:r>
            <a:endParaRPr sz="1300">
              <a:solidFill>
                <a:srgbClr val="6A779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5580149" y="2625834"/>
            <a:ext cx="14721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A7793"/>
                </a:solidFill>
                <a:latin typeface="Dosis"/>
                <a:ea typeface="Dosis"/>
                <a:cs typeface="Dosis"/>
                <a:sym typeface="Dosis"/>
              </a:rPr>
              <a:t>[City, State Zip Code]</a:t>
            </a:r>
            <a:endParaRPr sz="1300">
              <a:solidFill>
                <a:srgbClr val="6A779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5580149" y="2908575"/>
            <a:ext cx="14721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A7793"/>
                </a:solidFill>
                <a:latin typeface="Dosis"/>
                <a:ea typeface="Dosis"/>
                <a:cs typeface="Dosis"/>
                <a:sym typeface="Dosis"/>
              </a:rPr>
              <a:t>[Phone]</a:t>
            </a:r>
            <a:endParaRPr sz="1300">
              <a:solidFill>
                <a:srgbClr val="6A779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grpSp>
        <p:nvGrpSpPr>
          <p:cNvPr id="70" name="Google Shape;70;p13"/>
          <p:cNvGrpSpPr/>
          <p:nvPr/>
        </p:nvGrpSpPr>
        <p:grpSpPr>
          <a:xfrm>
            <a:off x="5292475" y="161725"/>
            <a:ext cx="2048400" cy="785702"/>
            <a:chOff x="5299166" y="161725"/>
            <a:chExt cx="2048400" cy="785702"/>
          </a:xfrm>
        </p:grpSpPr>
        <p:sp>
          <p:nvSpPr>
            <p:cNvPr id="71" name="Google Shape;71;p13"/>
            <p:cNvSpPr txBox="1"/>
            <p:nvPr/>
          </p:nvSpPr>
          <p:spPr>
            <a:xfrm>
              <a:off x="5299166" y="161725"/>
              <a:ext cx="2048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rgbClr val="6A7793"/>
                  </a:solidFill>
                  <a:latin typeface="EB Garamond Medium"/>
                  <a:ea typeface="EB Garamond Medium"/>
                  <a:cs typeface="EB Garamond Medium"/>
                  <a:sym typeface="EB Garamond Medium"/>
                </a:rPr>
                <a:t>Packing Slip</a:t>
              </a:r>
              <a:endParaRPr sz="2800">
                <a:solidFill>
                  <a:srgbClr val="6A7793"/>
                </a:solidFill>
                <a:latin typeface="EB Garamond Medium"/>
                <a:ea typeface="EB Garamond Medium"/>
                <a:cs typeface="EB Garamond Medium"/>
                <a:sym typeface="EB Garamond Medium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5299166" y="670227"/>
              <a:ext cx="20484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6A7793"/>
                  </a:solidFill>
                  <a:latin typeface="Dosis"/>
                  <a:ea typeface="Dosis"/>
                  <a:cs typeface="Dosis"/>
                  <a:sym typeface="Dosis"/>
                </a:rPr>
                <a:t>August 21, 2018</a:t>
              </a:r>
              <a:endParaRPr sz="1800">
                <a:solidFill>
                  <a:srgbClr val="6A7793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</p:grpSp>
      <p:sp>
        <p:nvSpPr>
          <p:cNvPr id="73" name="Google Shape;73;p13"/>
          <p:cNvSpPr txBox="1"/>
          <p:nvPr/>
        </p:nvSpPr>
        <p:spPr>
          <a:xfrm>
            <a:off x="240874" y="3177925"/>
            <a:ext cx="12177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545365"/>
                </a:solidFill>
                <a:latin typeface="EB Garamond Medium"/>
                <a:ea typeface="EB Garamond Medium"/>
                <a:cs typeface="EB Garamond Medium"/>
                <a:sym typeface="EB Garamond Medium"/>
              </a:rPr>
              <a:t>Order Date:</a:t>
            </a:r>
            <a:endParaRPr>
              <a:solidFill>
                <a:srgbClr val="545365"/>
              </a:solidFill>
              <a:latin typeface="EB Garamond Medium"/>
              <a:ea typeface="EB Garamond Medium"/>
              <a:cs typeface="EB Garamond Medium"/>
              <a:sym typeface="EB Garamond Medium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1933647" y="3177925"/>
            <a:ext cx="12177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A7793"/>
                </a:solidFill>
                <a:latin typeface="Dosis"/>
                <a:ea typeface="Dosis"/>
                <a:cs typeface="Dosis"/>
                <a:sym typeface="Dosis"/>
              </a:rPr>
              <a:t>August 21,2018</a:t>
            </a:r>
            <a:endParaRPr sz="1300">
              <a:solidFill>
                <a:srgbClr val="6A779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240874" y="3455875"/>
            <a:ext cx="12177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545365"/>
                </a:solidFill>
                <a:latin typeface="EB Garamond Medium"/>
                <a:ea typeface="EB Garamond Medium"/>
                <a:cs typeface="EB Garamond Medium"/>
                <a:sym typeface="EB Garamond Medium"/>
              </a:rPr>
              <a:t>Order Number:</a:t>
            </a:r>
            <a:endParaRPr>
              <a:solidFill>
                <a:srgbClr val="545365"/>
              </a:solidFill>
              <a:latin typeface="EB Garamond Medium"/>
              <a:ea typeface="EB Garamond Medium"/>
              <a:cs typeface="EB Garamond Medium"/>
              <a:sym typeface="EB Garamond Medium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1933647" y="3455875"/>
            <a:ext cx="12177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A7793"/>
                </a:solidFill>
                <a:latin typeface="Dosis"/>
                <a:ea typeface="Dosis"/>
                <a:cs typeface="Dosis"/>
                <a:sym typeface="Dosis"/>
              </a:rPr>
              <a:t>546825</a:t>
            </a:r>
            <a:endParaRPr sz="1300">
              <a:solidFill>
                <a:srgbClr val="6A779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240874" y="3733825"/>
            <a:ext cx="12177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545365"/>
                </a:solidFill>
                <a:latin typeface="EB Garamond Medium"/>
                <a:ea typeface="EB Garamond Medium"/>
                <a:cs typeface="EB Garamond Medium"/>
                <a:sym typeface="EB Garamond Medium"/>
              </a:rPr>
              <a:t>Purchase Order:</a:t>
            </a:r>
            <a:endParaRPr>
              <a:solidFill>
                <a:srgbClr val="545365"/>
              </a:solidFill>
              <a:latin typeface="EB Garamond Medium"/>
              <a:ea typeface="EB Garamond Medium"/>
              <a:cs typeface="EB Garamond Medium"/>
              <a:sym typeface="EB Garamond Medium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1933647" y="3733825"/>
            <a:ext cx="12177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A7793"/>
                </a:solidFill>
                <a:latin typeface="Dosis"/>
                <a:ea typeface="Dosis"/>
                <a:cs typeface="Dosis"/>
                <a:sym typeface="Dosis"/>
              </a:rPr>
              <a:t>PO1234-4567-89</a:t>
            </a:r>
            <a:endParaRPr sz="1300">
              <a:solidFill>
                <a:srgbClr val="6A779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240875" y="4292225"/>
            <a:ext cx="15189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545365"/>
                </a:solidFill>
                <a:latin typeface="EB Garamond Medium"/>
                <a:ea typeface="EB Garamond Medium"/>
                <a:cs typeface="EB Garamond Medium"/>
                <a:sym typeface="EB Garamond Medium"/>
              </a:rPr>
              <a:t>Customer Contact:</a:t>
            </a:r>
            <a:endParaRPr>
              <a:solidFill>
                <a:srgbClr val="545365"/>
              </a:solidFill>
              <a:latin typeface="EB Garamond Medium"/>
              <a:ea typeface="EB Garamond Medium"/>
              <a:cs typeface="EB Garamond Medium"/>
              <a:sym typeface="EB Garamond Medium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220800" y="9953650"/>
            <a:ext cx="7118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A7793"/>
                </a:solidFill>
                <a:latin typeface="Dosis"/>
                <a:ea typeface="Dosis"/>
                <a:cs typeface="Dosis"/>
                <a:sym typeface="Dosis"/>
              </a:rPr>
              <a:t>Comments: Backordered items will ship as they become available. Please contact the Customer Service department at (123) 456 78 99 with any questions or concerns.</a:t>
            </a:r>
            <a:endParaRPr sz="1300">
              <a:solidFill>
                <a:srgbClr val="6A779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240875" y="4570175"/>
            <a:ext cx="1472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545365"/>
                </a:solidFill>
                <a:latin typeface="EB Garamond Medium"/>
                <a:ea typeface="EB Garamond Medium"/>
                <a:cs typeface="EB Garamond Medium"/>
                <a:sym typeface="EB Garamond Medium"/>
              </a:rPr>
              <a:t>Customer Account:</a:t>
            </a:r>
            <a:endParaRPr>
              <a:solidFill>
                <a:srgbClr val="545365"/>
              </a:solidFill>
              <a:latin typeface="EB Garamond Medium"/>
              <a:ea typeface="EB Garamond Medium"/>
              <a:cs typeface="EB Garamond Medium"/>
              <a:sym typeface="EB Garamond Medium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1933647" y="4577825"/>
            <a:ext cx="12177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A7793"/>
                </a:solidFill>
                <a:latin typeface="Dosis"/>
                <a:ea typeface="Dosis"/>
                <a:cs typeface="Dosis"/>
                <a:sym typeface="Dosis"/>
              </a:rPr>
              <a:t>4562</a:t>
            </a:r>
            <a:endParaRPr sz="1300">
              <a:solidFill>
                <a:srgbClr val="6A779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4819998" y="3455875"/>
            <a:ext cx="702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545365"/>
                </a:solidFill>
                <a:latin typeface="EB Garamond Medium"/>
                <a:ea typeface="EB Garamond Medium"/>
                <a:cs typeface="EB Garamond Medium"/>
                <a:sym typeface="EB Garamond Medium"/>
              </a:rPr>
              <a:t>Bill To:</a:t>
            </a:r>
            <a:endParaRPr>
              <a:solidFill>
                <a:srgbClr val="545365"/>
              </a:solidFill>
              <a:latin typeface="EB Garamond Medium"/>
              <a:ea typeface="EB Garamond Medium"/>
              <a:cs typeface="EB Garamond Medium"/>
              <a:sym typeface="EB Garamond Medium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5580149" y="3455875"/>
            <a:ext cx="12177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A7793"/>
                </a:solidFill>
                <a:latin typeface="Dosis"/>
                <a:ea typeface="Dosis"/>
                <a:cs typeface="Dosis"/>
                <a:sym typeface="Dosis"/>
              </a:rPr>
              <a:t>[Name]</a:t>
            </a:r>
            <a:endParaRPr sz="1300">
              <a:solidFill>
                <a:srgbClr val="6A779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5580149" y="3747234"/>
            <a:ext cx="14721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A7793"/>
                </a:solidFill>
                <a:latin typeface="Dosis"/>
                <a:ea typeface="Dosis"/>
                <a:cs typeface="Dosis"/>
                <a:sym typeface="Dosis"/>
              </a:rPr>
              <a:t>[Company]</a:t>
            </a:r>
            <a:endParaRPr sz="1300">
              <a:solidFill>
                <a:srgbClr val="6A779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5580149" y="4023284"/>
            <a:ext cx="14721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A7793"/>
                </a:solidFill>
                <a:latin typeface="Dosis"/>
                <a:ea typeface="Dosis"/>
                <a:cs typeface="Dosis"/>
                <a:sym typeface="Dosis"/>
              </a:rPr>
              <a:t>[Address]</a:t>
            </a:r>
            <a:endParaRPr sz="1300">
              <a:solidFill>
                <a:srgbClr val="6A779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5580149" y="4299334"/>
            <a:ext cx="14721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A7793"/>
                </a:solidFill>
                <a:latin typeface="Dosis"/>
                <a:ea typeface="Dosis"/>
                <a:cs typeface="Dosis"/>
                <a:sym typeface="Dosis"/>
              </a:rPr>
              <a:t>[City, State Zip Code]</a:t>
            </a:r>
            <a:endParaRPr sz="1300">
              <a:solidFill>
                <a:srgbClr val="6A779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5580149" y="4582075"/>
            <a:ext cx="14721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A7793"/>
                </a:solidFill>
                <a:latin typeface="Dosis"/>
                <a:ea typeface="Dosis"/>
                <a:cs typeface="Dosis"/>
                <a:sym typeface="Dosis"/>
              </a:rPr>
              <a:t>[Phone]</a:t>
            </a:r>
            <a:endParaRPr sz="1300">
              <a:solidFill>
                <a:srgbClr val="6A779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grpSp>
        <p:nvGrpSpPr>
          <p:cNvPr id="89" name="Google Shape;89;p13"/>
          <p:cNvGrpSpPr/>
          <p:nvPr/>
        </p:nvGrpSpPr>
        <p:grpSpPr>
          <a:xfrm>
            <a:off x="220800" y="5220000"/>
            <a:ext cx="7125100" cy="4548800"/>
            <a:chOff x="220800" y="5220000"/>
            <a:chExt cx="7125100" cy="4548800"/>
          </a:xfrm>
        </p:grpSpPr>
        <p:grpSp>
          <p:nvGrpSpPr>
            <p:cNvPr id="90" name="Google Shape;90;p13"/>
            <p:cNvGrpSpPr/>
            <p:nvPr/>
          </p:nvGrpSpPr>
          <p:grpSpPr>
            <a:xfrm>
              <a:off x="227500" y="6056450"/>
              <a:ext cx="7118400" cy="3712350"/>
              <a:chOff x="227500" y="6056450"/>
              <a:chExt cx="7118400" cy="3712350"/>
            </a:xfrm>
          </p:grpSpPr>
          <p:sp>
            <p:nvSpPr>
              <p:cNvPr id="91" name="Google Shape;91;p13"/>
              <p:cNvSpPr/>
              <p:nvPr/>
            </p:nvSpPr>
            <p:spPr>
              <a:xfrm>
                <a:off x="227500" y="6056450"/>
                <a:ext cx="7118400" cy="420300"/>
              </a:xfrm>
              <a:prstGeom prst="rect">
                <a:avLst/>
              </a:prstGeom>
              <a:solidFill>
                <a:srgbClr val="EDE6E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" name="Google Shape;92;p13"/>
              <p:cNvSpPr/>
              <p:nvPr/>
            </p:nvSpPr>
            <p:spPr>
              <a:xfrm>
                <a:off x="227500" y="6866025"/>
                <a:ext cx="7118400" cy="420300"/>
              </a:xfrm>
              <a:prstGeom prst="rect">
                <a:avLst/>
              </a:prstGeom>
              <a:solidFill>
                <a:srgbClr val="EDE6E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" name="Google Shape;93;p13"/>
              <p:cNvSpPr/>
              <p:nvPr/>
            </p:nvSpPr>
            <p:spPr>
              <a:xfrm>
                <a:off x="227500" y="7702475"/>
                <a:ext cx="7118400" cy="420300"/>
              </a:xfrm>
              <a:prstGeom prst="rect">
                <a:avLst/>
              </a:prstGeom>
              <a:solidFill>
                <a:srgbClr val="EDE6E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" name="Google Shape;94;p13"/>
              <p:cNvSpPr/>
              <p:nvPr/>
            </p:nvSpPr>
            <p:spPr>
              <a:xfrm>
                <a:off x="227500" y="8512050"/>
                <a:ext cx="7118400" cy="420300"/>
              </a:xfrm>
              <a:prstGeom prst="rect">
                <a:avLst/>
              </a:prstGeom>
              <a:solidFill>
                <a:srgbClr val="EDE6E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" name="Google Shape;95;p13"/>
              <p:cNvSpPr/>
              <p:nvPr/>
            </p:nvSpPr>
            <p:spPr>
              <a:xfrm>
                <a:off x="227500" y="9348500"/>
                <a:ext cx="7118400" cy="420300"/>
              </a:xfrm>
              <a:prstGeom prst="rect">
                <a:avLst/>
              </a:prstGeom>
              <a:solidFill>
                <a:srgbClr val="EDE6E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96" name="Google Shape;96;p13"/>
            <p:cNvSpPr/>
            <p:nvPr/>
          </p:nvSpPr>
          <p:spPr>
            <a:xfrm>
              <a:off x="220800" y="5220000"/>
              <a:ext cx="7118400" cy="420300"/>
            </a:xfrm>
            <a:prstGeom prst="rect">
              <a:avLst/>
            </a:prstGeom>
            <a:solidFill>
              <a:srgbClr val="B4A8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220800" y="5220000"/>
              <a:ext cx="7118400" cy="4548600"/>
            </a:xfrm>
            <a:prstGeom prst="rect">
              <a:avLst/>
            </a:prstGeom>
            <a:noFill/>
            <a:ln cap="flat" cmpd="sng" w="19050">
              <a:solidFill>
                <a:srgbClr val="B4A8A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8" name="Google Shape;98;p13"/>
          <p:cNvGrpSpPr/>
          <p:nvPr/>
        </p:nvGrpSpPr>
        <p:grpSpPr>
          <a:xfrm>
            <a:off x="976868" y="5346000"/>
            <a:ext cx="5078350" cy="4422600"/>
            <a:chOff x="976868" y="5346000"/>
            <a:chExt cx="5078350" cy="4422600"/>
          </a:xfrm>
        </p:grpSpPr>
        <p:cxnSp>
          <p:nvCxnSpPr>
            <p:cNvPr id="99" name="Google Shape;99;p13"/>
            <p:cNvCxnSpPr/>
            <p:nvPr/>
          </p:nvCxnSpPr>
          <p:spPr>
            <a:xfrm>
              <a:off x="976868" y="5346000"/>
              <a:ext cx="0" cy="4422600"/>
            </a:xfrm>
            <a:prstGeom prst="straightConnector1">
              <a:avLst/>
            </a:prstGeom>
            <a:noFill/>
            <a:ln cap="flat" cmpd="sng" w="19050">
              <a:solidFill>
                <a:srgbClr val="B4A8A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0" name="Google Shape;100;p13"/>
            <p:cNvCxnSpPr/>
            <p:nvPr/>
          </p:nvCxnSpPr>
          <p:spPr>
            <a:xfrm>
              <a:off x="3726818" y="5346000"/>
              <a:ext cx="0" cy="4422600"/>
            </a:xfrm>
            <a:prstGeom prst="straightConnector1">
              <a:avLst/>
            </a:prstGeom>
            <a:noFill/>
            <a:ln cap="flat" cmpd="sng" w="19050">
              <a:solidFill>
                <a:srgbClr val="B4A8A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1" name="Google Shape;101;p13"/>
            <p:cNvCxnSpPr/>
            <p:nvPr/>
          </p:nvCxnSpPr>
          <p:spPr>
            <a:xfrm>
              <a:off x="4690293" y="5346000"/>
              <a:ext cx="0" cy="4422600"/>
            </a:xfrm>
            <a:prstGeom prst="straightConnector1">
              <a:avLst/>
            </a:prstGeom>
            <a:noFill/>
            <a:ln cap="flat" cmpd="sng" w="19050">
              <a:solidFill>
                <a:srgbClr val="B4A8A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2" name="Google Shape;102;p13"/>
            <p:cNvCxnSpPr/>
            <p:nvPr/>
          </p:nvCxnSpPr>
          <p:spPr>
            <a:xfrm>
              <a:off x="6055218" y="5346000"/>
              <a:ext cx="0" cy="4422600"/>
            </a:xfrm>
            <a:prstGeom prst="straightConnector1">
              <a:avLst/>
            </a:prstGeom>
            <a:noFill/>
            <a:ln cap="flat" cmpd="sng" w="19050">
              <a:solidFill>
                <a:srgbClr val="B4A8AA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03" name="Google Shape;103;p13"/>
          <p:cNvSpPr txBox="1"/>
          <p:nvPr/>
        </p:nvSpPr>
        <p:spPr>
          <a:xfrm>
            <a:off x="5118500" y="10345327"/>
            <a:ext cx="22206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A7793"/>
                </a:solidFill>
                <a:latin typeface="Dosis"/>
                <a:ea typeface="Dosis"/>
                <a:cs typeface="Dosis"/>
                <a:sym typeface="Dosis"/>
              </a:rPr>
              <a:t>Thank you for your order!</a:t>
            </a:r>
            <a:endParaRPr sz="1300">
              <a:solidFill>
                <a:srgbClr val="6A7793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220800" y="5312525"/>
            <a:ext cx="756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EB Garamond Medium"/>
                <a:ea typeface="EB Garamond Medium"/>
                <a:cs typeface="EB Garamond Medium"/>
                <a:sym typeface="EB Garamond Medium"/>
              </a:rPr>
              <a:t>Product</a:t>
            </a:r>
            <a:endParaRPr>
              <a:solidFill>
                <a:schemeClr val="lt1"/>
              </a:solidFill>
              <a:latin typeface="EB Garamond Medium"/>
              <a:ea typeface="EB Garamond Medium"/>
              <a:cs typeface="EB Garamond Medium"/>
              <a:sym typeface="EB Garamond Medium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983475" y="5312525"/>
            <a:ext cx="2743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EB Garamond Medium"/>
                <a:ea typeface="EB Garamond Medium"/>
                <a:cs typeface="EB Garamond Medium"/>
                <a:sym typeface="EB Garamond Medium"/>
              </a:rPr>
              <a:t>Description</a:t>
            </a:r>
            <a:endParaRPr>
              <a:solidFill>
                <a:schemeClr val="lt1"/>
              </a:solidFill>
              <a:latin typeface="EB Garamond Medium"/>
              <a:ea typeface="EB Garamond Medium"/>
              <a:cs typeface="EB Garamond Medium"/>
              <a:sym typeface="EB Garamond Medium"/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3726675" y="5312525"/>
            <a:ext cx="970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EB Garamond Medium"/>
                <a:ea typeface="EB Garamond Medium"/>
                <a:cs typeface="EB Garamond Medium"/>
                <a:sym typeface="EB Garamond Medium"/>
              </a:rPr>
              <a:t>Unit (Type)</a:t>
            </a:r>
            <a:endParaRPr>
              <a:solidFill>
                <a:schemeClr val="lt1"/>
              </a:solidFill>
              <a:latin typeface="EB Garamond Medium"/>
              <a:ea typeface="EB Garamond Medium"/>
              <a:cs typeface="EB Garamond Medium"/>
              <a:sym typeface="EB Garamond Medium"/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4696875" y="5312525"/>
            <a:ext cx="13584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EB Garamond Medium"/>
                <a:ea typeface="EB Garamond Medium"/>
                <a:cs typeface="EB Garamond Medium"/>
                <a:sym typeface="EB Garamond Medium"/>
              </a:rPr>
              <a:t>Order Quantity</a:t>
            </a:r>
            <a:endParaRPr>
              <a:solidFill>
                <a:schemeClr val="lt1"/>
              </a:solidFill>
              <a:latin typeface="EB Garamond Medium"/>
              <a:ea typeface="EB Garamond Medium"/>
              <a:cs typeface="EB Garamond Medium"/>
              <a:sym typeface="EB Garamond Medium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6055300" y="5312525"/>
            <a:ext cx="1290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EB Garamond Medium"/>
                <a:ea typeface="EB Garamond Medium"/>
                <a:cs typeface="EB Garamond Medium"/>
                <a:sym typeface="EB Garamond Medium"/>
              </a:rPr>
              <a:t>Ship Quantity</a:t>
            </a:r>
            <a:endParaRPr>
              <a:solidFill>
                <a:schemeClr val="lt1"/>
              </a:solidFill>
              <a:latin typeface="EB Garamond Medium"/>
              <a:ea typeface="EB Garamond Medium"/>
              <a:cs typeface="EB Garamond Medium"/>
              <a:sym typeface="EB Garamond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