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ansalva"/>
      <p:regular r:id="rId7"/>
    </p:embeddedFont>
    <p:embeddedFont>
      <p:font typeface="Abril Fatface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314">
          <p15:clr>
            <a:srgbClr val="A4A3A4"/>
          </p15:clr>
        </p15:guide>
        <p15:guide id="2" pos="4328">
          <p15:clr>
            <a:srgbClr val="A4A3A4"/>
          </p15:clr>
        </p15:guide>
        <p15:guide id="3" pos="434">
          <p15:clr>
            <a:srgbClr val="9AA0A6"/>
          </p15:clr>
        </p15:guide>
        <p15:guide id="4" orient="horz" pos="1077">
          <p15:clr>
            <a:srgbClr val="9AA0A6"/>
          </p15:clr>
        </p15:guide>
        <p15:guide id="5" pos="816">
          <p15:clr>
            <a:srgbClr val="9AA0A6"/>
          </p15:clr>
        </p15:guide>
        <p15:guide id="6" pos="96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314" orient="horz"/>
        <p:guide pos="4328"/>
        <p:guide pos="434"/>
        <p:guide pos="1077" orient="horz"/>
        <p:guide pos="816"/>
        <p:guide pos="96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ansalva-regular.fntdata"/><Relationship Id="rId8" Type="http://schemas.openxmlformats.org/officeDocument/2006/relationships/font" Target="fonts/AbrilFatfac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6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9D5B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57719" r="4" t="0"/>
          <a:stretch/>
        </p:blipFill>
        <p:spPr>
          <a:xfrm>
            <a:off x="4" y="4722550"/>
            <a:ext cx="998574" cy="3566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0" r="20108" t="0"/>
          <a:stretch/>
        </p:blipFill>
        <p:spPr>
          <a:xfrm>
            <a:off x="5657374" y="930800"/>
            <a:ext cx="1915875" cy="4312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5">
            <a:alphaModFix/>
          </a:blip>
          <a:srcRect b="11832" l="0" r="52673" t="0"/>
          <a:stretch/>
        </p:blipFill>
        <p:spPr>
          <a:xfrm>
            <a:off x="6293475" y="7786750"/>
            <a:ext cx="1266526" cy="2913251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688950" y="1715750"/>
            <a:ext cx="6182100" cy="8307300"/>
          </a:xfrm>
          <a:prstGeom prst="roundRect">
            <a:avLst>
              <a:gd fmla="val 4500" name="adj"/>
            </a:avLst>
          </a:prstGeom>
          <a:solidFill>
            <a:srgbClr val="F6F6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1295100" y="2298725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1295100" y="2693863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1295100" y="3089001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295100" y="3484140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1295100" y="3879278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1295100" y="4274416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1295100" y="4669554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1295100" y="5064693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1295100" y="5459831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295100" y="5854969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295100" y="6250107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1295100" y="6645246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1295100" y="7040384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1295100" y="7435522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1295100" y="7830660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1295100" y="8225799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1295100" y="8620937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1295100" y="9016075"/>
            <a:ext cx="238500" cy="238500"/>
          </a:xfrm>
          <a:prstGeom prst="rect">
            <a:avLst/>
          </a:prstGeom>
          <a:solidFill>
            <a:srgbClr val="BAD7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7" name="Google Shape;77;p13"/>
          <p:cNvGrpSpPr/>
          <p:nvPr/>
        </p:nvGrpSpPr>
        <p:grpSpPr>
          <a:xfrm>
            <a:off x="1752200" y="2616700"/>
            <a:ext cx="4518000" cy="6720413"/>
            <a:chOff x="1752200" y="2616700"/>
            <a:chExt cx="4518000" cy="6720413"/>
          </a:xfrm>
        </p:grpSpPr>
        <p:cxnSp>
          <p:nvCxnSpPr>
            <p:cNvPr id="78" name="Google Shape;78;p13"/>
            <p:cNvCxnSpPr/>
            <p:nvPr/>
          </p:nvCxnSpPr>
          <p:spPr>
            <a:xfrm>
              <a:off x="1752200" y="2616700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1752200" y="3012018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1752200" y="3407337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1752200" y="3802655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1752200" y="4197974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1752200" y="4593292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1752200" y="4988610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1752200" y="5383929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1752200" y="5779247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1752200" y="6174565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1752200" y="6569884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1752200" y="6965202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1752200" y="7360521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1752200" y="7755839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1752200" y="8151157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1752200" y="8546476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1752200" y="8941794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1752200" y="9337113"/>
              <a:ext cx="4518000" cy="0"/>
            </a:xfrm>
            <a:prstGeom prst="straightConnector1">
              <a:avLst/>
            </a:prstGeom>
            <a:noFill/>
            <a:ln cap="flat" cmpd="sng" w="9525">
              <a:solidFill>
                <a:srgbClr val="BAD7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6" name="Google Shape;96;p13"/>
          <p:cNvSpPr txBox="1"/>
          <p:nvPr/>
        </p:nvSpPr>
        <p:spPr>
          <a:xfrm>
            <a:off x="1891297" y="2253125"/>
            <a:ext cx="2487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634E42"/>
                </a:solidFill>
                <a:latin typeface="Mansalva"/>
                <a:ea typeface="Mansalva"/>
                <a:cs typeface="Mansalva"/>
                <a:sym typeface="Mansalva"/>
              </a:rPr>
              <a:t>Asparagus</a:t>
            </a:r>
            <a:endParaRPr sz="2100">
              <a:solidFill>
                <a:srgbClr val="634E42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891297" y="2650046"/>
            <a:ext cx="2487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634E42"/>
                </a:solidFill>
                <a:latin typeface="Mansalva"/>
                <a:ea typeface="Mansalva"/>
                <a:cs typeface="Mansalva"/>
                <a:sym typeface="Mansalva"/>
              </a:rPr>
              <a:t>Cauliflower</a:t>
            </a:r>
            <a:endParaRPr sz="2100">
              <a:solidFill>
                <a:srgbClr val="634E42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891297" y="3046967"/>
            <a:ext cx="2487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634E42"/>
                </a:solidFill>
                <a:latin typeface="Mansalva"/>
                <a:ea typeface="Mansalva"/>
                <a:cs typeface="Mansalva"/>
                <a:sym typeface="Mansalva"/>
              </a:rPr>
              <a:t>Hamburger buns</a:t>
            </a:r>
            <a:endParaRPr sz="2100">
              <a:solidFill>
                <a:srgbClr val="634E42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1891297" y="3443888"/>
            <a:ext cx="2487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634E42"/>
                </a:solidFill>
                <a:latin typeface="Mansalva"/>
                <a:ea typeface="Mansalva"/>
                <a:cs typeface="Mansalva"/>
                <a:sym typeface="Mansalva"/>
              </a:rPr>
              <a:t>Veggie burgers</a:t>
            </a:r>
            <a:endParaRPr sz="2100">
              <a:solidFill>
                <a:srgbClr val="634E42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1891297" y="3840808"/>
            <a:ext cx="2487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634E42"/>
                </a:solidFill>
                <a:latin typeface="Mansalva"/>
                <a:ea typeface="Mansalva"/>
                <a:cs typeface="Mansalva"/>
                <a:sym typeface="Mansalva"/>
              </a:rPr>
              <a:t>Breakfast cereals</a:t>
            </a:r>
            <a:endParaRPr sz="2100">
              <a:solidFill>
                <a:srgbClr val="634E42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1891297" y="4237729"/>
            <a:ext cx="2487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634E42"/>
                </a:solidFill>
                <a:latin typeface="Mansalva"/>
                <a:ea typeface="Mansalva"/>
                <a:cs typeface="Mansalva"/>
                <a:sym typeface="Mansalva"/>
              </a:rPr>
              <a:t>Sweet and sour sauce</a:t>
            </a:r>
            <a:endParaRPr sz="2100">
              <a:solidFill>
                <a:srgbClr val="634E42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1891297" y="4634650"/>
            <a:ext cx="2487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634E42"/>
                </a:solidFill>
                <a:latin typeface="Mansalva"/>
                <a:ea typeface="Mansalva"/>
                <a:cs typeface="Mansalva"/>
                <a:sym typeface="Mansalva"/>
              </a:rPr>
              <a:t>Italian seasoning</a:t>
            </a:r>
            <a:endParaRPr sz="2100">
              <a:solidFill>
                <a:srgbClr val="634E42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1683300" y="688946"/>
            <a:ext cx="4193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rgbClr val="C68D7F"/>
                </a:solidFill>
                <a:latin typeface="Abril Fatface"/>
                <a:ea typeface="Abril Fatface"/>
                <a:cs typeface="Abril Fatface"/>
                <a:sym typeface="Abril Fatface"/>
              </a:rPr>
              <a:t>Shopping List</a:t>
            </a:r>
            <a:endParaRPr sz="4800">
              <a:solidFill>
                <a:srgbClr val="C68D7F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pic>
        <p:nvPicPr>
          <p:cNvPr id="104" name="Google Shape;104;p13"/>
          <p:cNvPicPr preferRelativeResize="0"/>
          <p:nvPr/>
        </p:nvPicPr>
        <p:blipFill rotWithShape="1">
          <a:blip r:embed="rId6">
            <a:alphaModFix/>
          </a:blip>
          <a:srcRect b="0" l="0" r="0" t="55357"/>
          <a:stretch/>
        </p:blipFill>
        <p:spPr>
          <a:xfrm>
            <a:off x="2665925" y="0"/>
            <a:ext cx="3544625" cy="66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3"/>
          <p:cNvPicPr preferRelativeResize="0"/>
          <p:nvPr/>
        </p:nvPicPr>
        <p:blipFill rotWithShape="1">
          <a:blip r:embed="rId7">
            <a:alphaModFix/>
          </a:blip>
          <a:srcRect b="17403" l="15290" r="0" t="0"/>
          <a:stretch/>
        </p:blipFill>
        <p:spPr>
          <a:xfrm>
            <a:off x="0" y="9618825"/>
            <a:ext cx="2885525" cy="108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 rotWithShape="1">
          <a:blip r:embed="rId8">
            <a:alphaModFix/>
          </a:blip>
          <a:srcRect b="0" l="14390" r="0" t="36740"/>
          <a:stretch/>
        </p:blipFill>
        <p:spPr>
          <a:xfrm>
            <a:off x="0" y="0"/>
            <a:ext cx="1507100" cy="141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