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4572000" cx="6400800"/>
  <p:notesSz cx="6858000" cy="9144000"/>
  <p:embeddedFontLst>
    <p:embeddedFont>
      <p:font typeface="Kalnia"/>
      <p:regular r:id="rId6"/>
      <p:bold r:id="rId7"/>
    </p:embeddedFont>
    <p:embeddedFont>
      <p:font typeface="Mrs Saint Delafield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Kalnia-regular.fntdata"/><Relationship Id="rId7" Type="http://schemas.openxmlformats.org/officeDocument/2006/relationships/font" Target="fonts/Kalnia-bold.fntdata"/><Relationship Id="rId8" Type="http://schemas.openxmlformats.org/officeDocument/2006/relationships/font" Target="fonts/MrsSaintDelafie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29008" y="685800"/>
            <a:ext cx="4800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29008" y="685800"/>
            <a:ext cx="4800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18196" y="661844"/>
            <a:ext cx="5964300" cy="1824600"/>
          </a:xfrm>
          <a:prstGeom prst="rect">
            <a:avLst/>
          </a:prstGeom>
        </p:spPr>
        <p:txBody>
          <a:bodyPr anchorCtr="0" anchor="b" bIns="69750" lIns="69750" spcFirstLastPara="1" rIns="69750" wrap="square" tIns="69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18190" y="2519222"/>
            <a:ext cx="5964300" cy="7044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18190" y="983222"/>
            <a:ext cx="5964300" cy="1745400"/>
          </a:xfrm>
          <a:prstGeom prst="rect">
            <a:avLst/>
          </a:prstGeom>
        </p:spPr>
        <p:txBody>
          <a:bodyPr anchorCtr="0" anchor="b" bIns="69750" lIns="69750" spcFirstLastPara="1" rIns="69750" wrap="square" tIns="69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1pPr>
            <a:lvl2pPr lvl="1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2pPr>
            <a:lvl3pPr lvl="2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3pPr>
            <a:lvl4pPr lvl="3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4pPr>
            <a:lvl5pPr lvl="4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5pPr>
            <a:lvl6pPr lvl="5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6pPr>
            <a:lvl7pPr lvl="6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7pPr>
            <a:lvl8pPr lvl="7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8pPr>
            <a:lvl9pPr lvl="8" algn="ctr">
              <a:spcBef>
                <a:spcPts val="0"/>
              </a:spcBef>
              <a:spcAft>
                <a:spcPts val="0"/>
              </a:spcAft>
              <a:buSzPts val="9200"/>
              <a:buNone/>
              <a:defRPr sz="9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18190" y="2801978"/>
            <a:ext cx="5964300" cy="11562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indent="-317500" lvl="0" marL="4572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18190" y="1911867"/>
            <a:ext cx="5964300" cy="7482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18190" y="395578"/>
            <a:ext cx="5964300" cy="5091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18190" y="1024422"/>
            <a:ext cx="5964300" cy="30369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18190" y="395578"/>
            <a:ext cx="5964300" cy="5091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18190" y="1024422"/>
            <a:ext cx="2799900" cy="30369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382680" y="1024422"/>
            <a:ext cx="2799900" cy="30369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18190" y="395578"/>
            <a:ext cx="5964300" cy="5091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18190" y="493867"/>
            <a:ext cx="1965600" cy="671700"/>
          </a:xfrm>
          <a:prstGeom prst="rect">
            <a:avLst/>
          </a:prstGeom>
        </p:spPr>
        <p:txBody>
          <a:bodyPr anchorCtr="0" anchor="b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18190" y="1235200"/>
            <a:ext cx="1965600" cy="28260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indent="-285750" lvl="0" marL="4572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1pPr>
            <a:lvl2pPr indent="-285750" lvl="1" marL="9144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2pPr>
            <a:lvl3pPr indent="-285750" lvl="2" marL="13716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3pPr>
            <a:lvl4pPr indent="-285750" lvl="3" marL="18288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4pPr>
            <a:lvl5pPr indent="-285750" lvl="4" marL="22860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5pPr>
            <a:lvl6pPr indent="-285750" lvl="5" marL="27432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6pPr>
            <a:lvl7pPr indent="-285750" lvl="6" marL="3200400">
              <a:spcBef>
                <a:spcPts val="0"/>
              </a:spcBef>
              <a:spcAft>
                <a:spcPts val="0"/>
              </a:spcAft>
              <a:buSzPts val="900"/>
              <a:buChar char="●"/>
              <a:defRPr sz="900"/>
            </a:lvl7pPr>
            <a:lvl8pPr indent="-285750" lvl="7" marL="3657600">
              <a:spcBef>
                <a:spcPts val="0"/>
              </a:spcBef>
              <a:spcAft>
                <a:spcPts val="0"/>
              </a:spcAft>
              <a:buSzPts val="900"/>
              <a:buChar char="○"/>
              <a:defRPr sz="900"/>
            </a:lvl8pPr>
            <a:lvl9pPr indent="-285750" lvl="8" marL="4114800">
              <a:spcBef>
                <a:spcPts val="0"/>
              </a:spcBef>
              <a:spcAft>
                <a:spcPts val="0"/>
              </a:spcAft>
              <a:buSzPts val="900"/>
              <a:buChar char="■"/>
              <a:defRPr sz="9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343175" y="400133"/>
            <a:ext cx="4457400" cy="36363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200400" y="-111"/>
            <a:ext cx="3200400" cy="457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69750" lIns="69750" spcFirstLastPara="1" rIns="69750" wrap="square" tIns="697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185850" y="1096156"/>
            <a:ext cx="2831700" cy="1317600"/>
          </a:xfrm>
          <a:prstGeom prst="rect">
            <a:avLst/>
          </a:prstGeom>
        </p:spPr>
        <p:txBody>
          <a:bodyPr anchorCtr="0" anchor="b" bIns="69750" lIns="69750" spcFirstLastPara="1" rIns="69750" wrap="square" tIns="697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1pPr>
            <a:lvl2pPr lvl="1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2pPr>
            <a:lvl3pPr lvl="2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3pPr>
            <a:lvl4pPr lvl="3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4pPr>
            <a:lvl5pPr lvl="4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5pPr>
            <a:lvl6pPr lvl="5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6pPr>
            <a:lvl7pPr lvl="6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7pPr>
            <a:lvl8pPr lvl="7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8pPr>
            <a:lvl9pPr lvl="8" algn="ctr">
              <a:spcBef>
                <a:spcPts val="0"/>
              </a:spcBef>
              <a:spcAft>
                <a:spcPts val="0"/>
              </a:spcAft>
              <a:buSzPts val="3200"/>
              <a:buNone/>
              <a:defRPr sz="3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185850" y="2491622"/>
            <a:ext cx="2831700" cy="1098000"/>
          </a:xfrm>
          <a:prstGeom prst="rect">
            <a:avLst/>
          </a:prstGeom>
        </p:spPr>
        <p:txBody>
          <a:bodyPr anchorCtr="0" anchor="t" bIns="69750" lIns="69750" spcFirstLastPara="1" rIns="69750" wrap="square" tIns="697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3457650" y="643622"/>
            <a:ext cx="2685900" cy="32844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18190" y="3760511"/>
            <a:ext cx="4199100" cy="5379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</p:spPr>
        <p:txBody>
          <a:bodyPr anchorCtr="0" anchor="ctr" bIns="69750" lIns="69750" spcFirstLastPara="1" rIns="69750" wrap="square" tIns="697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18190" y="395578"/>
            <a:ext cx="5964300" cy="5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69750" lIns="69750" spcFirstLastPara="1" rIns="69750" wrap="square" tIns="697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None/>
              <a:defRPr sz="21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18190" y="1024422"/>
            <a:ext cx="5964300" cy="3036900"/>
          </a:xfrm>
          <a:prstGeom prst="rect">
            <a:avLst/>
          </a:prstGeom>
          <a:noFill/>
          <a:ln>
            <a:noFill/>
          </a:ln>
        </p:spPr>
        <p:txBody>
          <a:bodyPr anchorCtr="0" anchor="t" bIns="69750" lIns="69750" spcFirstLastPara="1" rIns="69750" wrap="square" tIns="69750">
            <a:normAutofit/>
          </a:bodyPr>
          <a:lstStyle>
            <a:lvl1pPr indent="-3175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400">
                <a:solidFill>
                  <a:schemeClr val="dk2"/>
                </a:solidFill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>
                <a:solidFill>
                  <a:schemeClr val="dk2"/>
                </a:solidFill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>
                <a:solidFill>
                  <a:schemeClr val="dk2"/>
                </a:solidFill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100">
                <a:solidFill>
                  <a:schemeClr val="dk2"/>
                </a:solidFill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>
                <a:solidFill>
                  <a:schemeClr val="dk2"/>
                </a:solidFill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>
                <a:solidFill>
                  <a:schemeClr val="dk2"/>
                </a:solidFill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●"/>
              <a:defRPr sz="1100">
                <a:solidFill>
                  <a:schemeClr val="dk2"/>
                </a:solidFill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○"/>
              <a:defRPr sz="1100">
                <a:solidFill>
                  <a:schemeClr val="dk2"/>
                </a:solidFill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Char char="■"/>
              <a:defRPr sz="11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5930720" y="4145082"/>
            <a:ext cx="384000" cy="34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69750" lIns="69750" spcFirstLastPara="1" rIns="69750" wrap="square" tIns="69750">
            <a:normAutofit/>
          </a:bodyPr>
          <a:lstStyle>
            <a:lvl1pPr lvl="0" algn="r">
              <a:buNone/>
              <a:defRPr sz="800">
                <a:solidFill>
                  <a:schemeClr val="dk2"/>
                </a:solidFill>
              </a:defRPr>
            </a:lvl1pPr>
            <a:lvl2pPr lvl="1" algn="r">
              <a:buNone/>
              <a:defRPr sz="800">
                <a:solidFill>
                  <a:schemeClr val="dk2"/>
                </a:solidFill>
              </a:defRPr>
            </a:lvl2pPr>
            <a:lvl3pPr lvl="2" algn="r">
              <a:buNone/>
              <a:defRPr sz="800">
                <a:solidFill>
                  <a:schemeClr val="dk2"/>
                </a:solidFill>
              </a:defRPr>
            </a:lvl3pPr>
            <a:lvl4pPr lvl="3" algn="r">
              <a:buNone/>
              <a:defRPr sz="800">
                <a:solidFill>
                  <a:schemeClr val="dk2"/>
                </a:solidFill>
              </a:defRPr>
            </a:lvl4pPr>
            <a:lvl5pPr lvl="4" algn="r">
              <a:buNone/>
              <a:defRPr sz="800">
                <a:solidFill>
                  <a:schemeClr val="dk2"/>
                </a:solidFill>
              </a:defRPr>
            </a:lvl5pPr>
            <a:lvl6pPr lvl="5" algn="r">
              <a:buNone/>
              <a:defRPr sz="800">
                <a:solidFill>
                  <a:schemeClr val="dk2"/>
                </a:solidFill>
              </a:defRPr>
            </a:lvl6pPr>
            <a:lvl7pPr lvl="6" algn="r">
              <a:buNone/>
              <a:defRPr sz="800">
                <a:solidFill>
                  <a:schemeClr val="dk2"/>
                </a:solidFill>
              </a:defRPr>
            </a:lvl7pPr>
            <a:lvl8pPr lvl="7" algn="r">
              <a:buNone/>
              <a:defRPr sz="800">
                <a:solidFill>
                  <a:schemeClr val="dk2"/>
                </a:solidFill>
              </a:defRPr>
            </a:lvl8pPr>
            <a:lvl9pPr lvl="8" algn="r">
              <a:buNone/>
              <a:defRPr sz="8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6400800" cy="4572000"/>
          </a:xfrm>
          <a:prstGeom prst="rect">
            <a:avLst/>
          </a:prstGeom>
          <a:solidFill>
            <a:srgbClr val="F0EBE8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5" name="Google Shape;55;p13"/>
          <p:cNvGrpSpPr/>
          <p:nvPr/>
        </p:nvGrpSpPr>
        <p:grpSpPr>
          <a:xfrm>
            <a:off x="475650" y="515831"/>
            <a:ext cx="5456100" cy="3359191"/>
            <a:chOff x="475650" y="499408"/>
            <a:chExt cx="5456100" cy="3359191"/>
          </a:xfrm>
        </p:grpSpPr>
        <p:grpSp>
          <p:nvGrpSpPr>
            <p:cNvPr id="56" name="Google Shape;56;p13"/>
            <p:cNvGrpSpPr/>
            <p:nvPr/>
          </p:nvGrpSpPr>
          <p:grpSpPr>
            <a:xfrm>
              <a:off x="475650" y="499408"/>
              <a:ext cx="5449500" cy="1368317"/>
              <a:chOff x="475650" y="499408"/>
              <a:chExt cx="5449500" cy="1368317"/>
            </a:xfrm>
          </p:grpSpPr>
          <p:sp>
            <p:nvSpPr>
              <p:cNvPr id="57" name="Google Shape;57;p13"/>
              <p:cNvSpPr txBox="1"/>
              <p:nvPr/>
            </p:nvSpPr>
            <p:spPr>
              <a:xfrm>
                <a:off x="475650" y="499408"/>
                <a:ext cx="5449500" cy="785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5100">
                    <a:solidFill>
                      <a:srgbClr val="292929"/>
                    </a:solidFill>
                    <a:latin typeface="Kalnia"/>
                    <a:ea typeface="Kalnia"/>
                    <a:cs typeface="Kalnia"/>
                    <a:sym typeface="Kalnia"/>
                  </a:rPr>
                  <a:t>CERTIFICATE</a:t>
                </a:r>
                <a:endParaRPr sz="5100">
                  <a:solidFill>
                    <a:srgbClr val="292929"/>
                  </a:solidFill>
                  <a:latin typeface="Kalnia"/>
                  <a:ea typeface="Kalnia"/>
                  <a:cs typeface="Kalnia"/>
                  <a:sym typeface="Kalnia"/>
                </a:endParaRPr>
              </a:p>
            </p:txBody>
          </p:sp>
          <p:sp>
            <p:nvSpPr>
              <p:cNvPr id="58" name="Google Shape;58;p13"/>
              <p:cNvSpPr txBox="1"/>
              <p:nvPr/>
            </p:nvSpPr>
            <p:spPr>
              <a:xfrm>
                <a:off x="1066525" y="1159725"/>
                <a:ext cx="4267800" cy="708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4600">
                    <a:solidFill>
                      <a:srgbClr val="292929"/>
                    </a:solidFill>
                    <a:latin typeface="Mrs Saint Delafield"/>
                    <a:ea typeface="Mrs Saint Delafield"/>
                    <a:cs typeface="Mrs Saint Delafield"/>
                    <a:sym typeface="Mrs Saint Delafield"/>
                  </a:rPr>
                  <a:t>a gift for you</a:t>
                </a:r>
                <a:endParaRPr sz="4600">
                  <a:solidFill>
                    <a:srgbClr val="292929"/>
                  </a:solidFill>
                  <a:latin typeface="Mrs Saint Delafield"/>
                  <a:ea typeface="Mrs Saint Delafield"/>
                  <a:cs typeface="Mrs Saint Delafield"/>
                  <a:sym typeface="Mrs Saint Delafield"/>
                </a:endParaRPr>
              </a:p>
            </p:txBody>
          </p:sp>
        </p:grpSp>
        <p:grpSp>
          <p:nvGrpSpPr>
            <p:cNvPr id="59" name="Google Shape;59;p13"/>
            <p:cNvGrpSpPr/>
            <p:nvPr/>
          </p:nvGrpSpPr>
          <p:grpSpPr>
            <a:xfrm>
              <a:off x="484350" y="2245750"/>
              <a:ext cx="5447400" cy="1612849"/>
              <a:chOff x="484350" y="2245750"/>
              <a:chExt cx="5447400" cy="1612849"/>
            </a:xfrm>
          </p:grpSpPr>
          <p:grpSp>
            <p:nvGrpSpPr>
              <p:cNvPr id="60" name="Google Shape;60;p13"/>
              <p:cNvGrpSpPr/>
              <p:nvPr/>
            </p:nvGrpSpPr>
            <p:grpSpPr>
              <a:xfrm>
                <a:off x="484350" y="2245750"/>
                <a:ext cx="5447400" cy="268100"/>
                <a:chOff x="484350" y="2245750"/>
                <a:chExt cx="5447400" cy="268100"/>
              </a:xfrm>
            </p:grpSpPr>
            <p:cxnSp>
              <p:nvCxnSpPr>
                <p:cNvPr id="61" name="Google Shape;61;p13"/>
                <p:cNvCxnSpPr/>
                <p:nvPr/>
              </p:nvCxnSpPr>
              <p:spPr>
                <a:xfrm>
                  <a:off x="484350" y="2513850"/>
                  <a:ext cx="54474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F2F2F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62" name="Google Shape;62;p13"/>
                <p:cNvSpPr txBox="1"/>
                <p:nvPr/>
              </p:nvSpPr>
              <p:spPr>
                <a:xfrm>
                  <a:off x="484350" y="2245750"/>
                  <a:ext cx="54474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300">
                      <a:solidFill>
                        <a:srgbClr val="292929"/>
                      </a:solidFill>
                      <a:latin typeface="Kalnia"/>
                      <a:ea typeface="Kalnia"/>
                      <a:cs typeface="Kalnia"/>
                      <a:sym typeface="Kalnia"/>
                    </a:rPr>
                    <a:t>TO:</a:t>
                  </a:r>
                  <a:endParaRPr sz="1300">
                    <a:solidFill>
                      <a:srgbClr val="292929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</p:grpSp>
          <p:grpSp>
            <p:nvGrpSpPr>
              <p:cNvPr id="63" name="Google Shape;63;p13"/>
              <p:cNvGrpSpPr/>
              <p:nvPr/>
            </p:nvGrpSpPr>
            <p:grpSpPr>
              <a:xfrm>
                <a:off x="484350" y="2694000"/>
                <a:ext cx="5447400" cy="268100"/>
                <a:chOff x="484350" y="2245750"/>
                <a:chExt cx="5447400" cy="268100"/>
              </a:xfrm>
            </p:grpSpPr>
            <p:cxnSp>
              <p:nvCxnSpPr>
                <p:cNvPr id="64" name="Google Shape;64;p13"/>
                <p:cNvCxnSpPr/>
                <p:nvPr/>
              </p:nvCxnSpPr>
              <p:spPr>
                <a:xfrm>
                  <a:off x="484350" y="2513850"/>
                  <a:ext cx="54474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F2F2F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65" name="Google Shape;65;p13"/>
                <p:cNvSpPr txBox="1"/>
                <p:nvPr/>
              </p:nvSpPr>
              <p:spPr>
                <a:xfrm>
                  <a:off x="484350" y="2245750"/>
                  <a:ext cx="54474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300">
                      <a:solidFill>
                        <a:srgbClr val="292929"/>
                      </a:solidFill>
                      <a:latin typeface="Kalnia"/>
                      <a:ea typeface="Kalnia"/>
                      <a:cs typeface="Kalnia"/>
                      <a:sym typeface="Kalnia"/>
                    </a:rPr>
                    <a:t>FROM:</a:t>
                  </a:r>
                  <a:endParaRPr sz="1300">
                    <a:solidFill>
                      <a:srgbClr val="292929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</p:grpSp>
          <p:grpSp>
            <p:nvGrpSpPr>
              <p:cNvPr id="66" name="Google Shape;66;p13"/>
              <p:cNvGrpSpPr/>
              <p:nvPr/>
            </p:nvGrpSpPr>
            <p:grpSpPr>
              <a:xfrm>
                <a:off x="484350" y="3142249"/>
                <a:ext cx="5447400" cy="268100"/>
                <a:chOff x="484350" y="2245750"/>
                <a:chExt cx="5447400" cy="268100"/>
              </a:xfrm>
            </p:grpSpPr>
            <p:cxnSp>
              <p:nvCxnSpPr>
                <p:cNvPr id="67" name="Google Shape;67;p13"/>
                <p:cNvCxnSpPr/>
                <p:nvPr/>
              </p:nvCxnSpPr>
              <p:spPr>
                <a:xfrm>
                  <a:off x="484350" y="2513850"/>
                  <a:ext cx="54474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F2F2F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sp>
              <p:nvSpPr>
                <p:cNvPr id="68" name="Google Shape;68;p13"/>
                <p:cNvSpPr txBox="1"/>
                <p:nvPr/>
              </p:nvSpPr>
              <p:spPr>
                <a:xfrm>
                  <a:off x="484350" y="2245750"/>
                  <a:ext cx="54474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300">
                      <a:solidFill>
                        <a:srgbClr val="292929"/>
                      </a:solidFill>
                      <a:latin typeface="Kalnia"/>
                      <a:ea typeface="Kalnia"/>
                      <a:cs typeface="Kalnia"/>
                      <a:sym typeface="Kalnia"/>
                    </a:rPr>
                    <a:t>FOR:</a:t>
                  </a:r>
                  <a:endParaRPr sz="1300">
                    <a:solidFill>
                      <a:srgbClr val="292929"/>
                    </a:solidFill>
                    <a:latin typeface="Kalnia"/>
                    <a:ea typeface="Kalnia"/>
                    <a:cs typeface="Kalnia"/>
                    <a:sym typeface="Kalnia"/>
                  </a:endParaRPr>
                </a:p>
              </p:txBody>
            </p:sp>
          </p:grpSp>
          <p:grpSp>
            <p:nvGrpSpPr>
              <p:cNvPr id="69" name="Google Shape;69;p13"/>
              <p:cNvGrpSpPr/>
              <p:nvPr/>
            </p:nvGrpSpPr>
            <p:grpSpPr>
              <a:xfrm>
                <a:off x="484365" y="3590499"/>
                <a:ext cx="5440812" cy="268100"/>
                <a:chOff x="484365" y="3602950"/>
                <a:chExt cx="5440812" cy="268100"/>
              </a:xfrm>
            </p:grpSpPr>
            <p:grpSp>
              <p:nvGrpSpPr>
                <p:cNvPr id="70" name="Google Shape;70;p13"/>
                <p:cNvGrpSpPr/>
                <p:nvPr/>
              </p:nvGrpSpPr>
              <p:grpSpPr>
                <a:xfrm>
                  <a:off x="484365" y="3602950"/>
                  <a:ext cx="2452987" cy="268100"/>
                  <a:chOff x="484350" y="2245750"/>
                  <a:chExt cx="5447452" cy="268100"/>
                </a:xfrm>
              </p:grpSpPr>
              <p:cxnSp>
                <p:nvCxnSpPr>
                  <p:cNvPr id="71" name="Google Shape;71;p13"/>
                  <p:cNvCxnSpPr/>
                  <p:nvPr/>
                </p:nvCxnSpPr>
                <p:spPr>
                  <a:xfrm>
                    <a:off x="484350" y="2513850"/>
                    <a:ext cx="5447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2F2F2F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72" name="Google Shape;72;p13"/>
                  <p:cNvSpPr txBox="1"/>
                  <p:nvPr/>
                </p:nvSpPr>
                <p:spPr>
                  <a:xfrm>
                    <a:off x="484402" y="2245750"/>
                    <a:ext cx="5447400" cy="2001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300">
                        <a:solidFill>
                          <a:srgbClr val="292929"/>
                        </a:solidFill>
                        <a:latin typeface="Kalnia"/>
                        <a:ea typeface="Kalnia"/>
                        <a:cs typeface="Kalnia"/>
                        <a:sym typeface="Kalnia"/>
                      </a:rPr>
                      <a:t>VALID UNTIL:</a:t>
                    </a:r>
                    <a:endParaRPr sz="1300">
                      <a:solidFill>
                        <a:srgbClr val="292929"/>
                      </a:solidFill>
                      <a:latin typeface="Kalnia"/>
                      <a:ea typeface="Kalnia"/>
                      <a:cs typeface="Kalnia"/>
                      <a:sym typeface="Kalnia"/>
                    </a:endParaRPr>
                  </a:p>
                </p:txBody>
              </p:sp>
            </p:grpSp>
            <p:grpSp>
              <p:nvGrpSpPr>
                <p:cNvPr id="73" name="Google Shape;73;p13"/>
                <p:cNvGrpSpPr/>
                <p:nvPr/>
              </p:nvGrpSpPr>
              <p:grpSpPr>
                <a:xfrm>
                  <a:off x="3472190" y="3602950"/>
                  <a:ext cx="2452987" cy="268100"/>
                  <a:chOff x="484350" y="2245750"/>
                  <a:chExt cx="5447451" cy="268100"/>
                </a:xfrm>
              </p:grpSpPr>
              <p:cxnSp>
                <p:nvCxnSpPr>
                  <p:cNvPr id="74" name="Google Shape;74;p13"/>
                  <p:cNvCxnSpPr/>
                  <p:nvPr/>
                </p:nvCxnSpPr>
                <p:spPr>
                  <a:xfrm>
                    <a:off x="484350" y="2513850"/>
                    <a:ext cx="5447400" cy="0"/>
                  </a:xfrm>
                  <a:prstGeom prst="straightConnector1">
                    <a:avLst/>
                  </a:prstGeom>
                  <a:noFill/>
                  <a:ln cap="flat" cmpd="sng" w="9525">
                    <a:solidFill>
                      <a:srgbClr val="2F2F2F"/>
                    </a:solidFill>
                    <a:prstDash val="solid"/>
                    <a:round/>
                    <a:headEnd len="med" w="med" type="none"/>
                    <a:tailEnd len="med" w="med" type="none"/>
                  </a:ln>
                </p:spPr>
              </p:cxnSp>
              <p:sp>
                <p:nvSpPr>
                  <p:cNvPr id="75" name="Google Shape;75;p13"/>
                  <p:cNvSpPr txBox="1"/>
                  <p:nvPr/>
                </p:nvSpPr>
                <p:spPr>
                  <a:xfrm>
                    <a:off x="484401" y="2245750"/>
                    <a:ext cx="5447400" cy="2001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1300">
                        <a:solidFill>
                          <a:srgbClr val="292929"/>
                        </a:solidFill>
                        <a:latin typeface="Kalnia"/>
                        <a:ea typeface="Kalnia"/>
                        <a:cs typeface="Kalnia"/>
                        <a:sym typeface="Kalnia"/>
                      </a:rPr>
                      <a:t>CERTIFICATE NO:</a:t>
                    </a:r>
                    <a:endParaRPr sz="1300">
                      <a:solidFill>
                        <a:srgbClr val="292929"/>
                      </a:solidFill>
                      <a:latin typeface="Kalnia"/>
                      <a:ea typeface="Kalnia"/>
                      <a:cs typeface="Kalnia"/>
                      <a:sym typeface="Kalnia"/>
                    </a:endParaRPr>
                  </a:p>
                </p:txBody>
              </p:sp>
            </p:grpSp>
          </p:grp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