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Sirivennela"/>
      <p:regular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Sirivennel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09250" y="200400"/>
            <a:ext cx="7141500" cy="10291200"/>
          </a:xfrm>
          <a:prstGeom prst="roundRect">
            <a:avLst>
              <a:gd fmla="val 2442" name="adj"/>
            </a:avLst>
          </a:prstGeom>
          <a:noFill/>
          <a:ln cap="flat" cmpd="sng" w="19050">
            <a:solidFill>
              <a:srgbClr val="507FD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/>
        </p:nvSpPr>
        <p:spPr>
          <a:xfrm>
            <a:off x="560175" y="265573"/>
            <a:ext cx="46305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9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Cursive Writing</a:t>
            </a:r>
            <a:endParaRPr sz="69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5260175" y="857850"/>
            <a:ext cx="1681800" cy="0"/>
          </a:xfrm>
          <a:prstGeom prst="straightConnector1">
            <a:avLst/>
          </a:prstGeom>
          <a:noFill/>
          <a:ln cap="flat" cmpd="sng" w="9525">
            <a:solidFill>
              <a:srgbClr val="507FD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" name="Google Shape;57;p13"/>
          <p:cNvCxnSpPr/>
          <p:nvPr/>
        </p:nvCxnSpPr>
        <p:spPr>
          <a:xfrm>
            <a:off x="5260175" y="1191225"/>
            <a:ext cx="1681800" cy="0"/>
          </a:xfrm>
          <a:prstGeom prst="straightConnector1">
            <a:avLst/>
          </a:prstGeom>
          <a:noFill/>
          <a:ln cap="flat" cmpd="sng" w="9525">
            <a:solidFill>
              <a:srgbClr val="507FD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" name="Google Shape;58;p13"/>
          <p:cNvSpPr txBox="1"/>
          <p:nvPr/>
        </p:nvSpPr>
        <p:spPr>
          <a:xfrm>
            <a:off x="5260175" y="550050"/>
            <a:ext cx="1681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Name</a:t>
            </a:r>
            <a:endParaRPr sz="20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5260175" y="883425"/>
            <a:ext cx="1681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Date</a:t>
            </a:r>
            <a:endParaRPr sz="20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78702" y="1419300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Aa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61" name="Google Shape;61;p13"/>
          <p:cNvGrpSpPr/>
          <p:nvPr/>
        </p:nvGrpSpPr>
        <p:grpSpPr>
          <a:xfrm>
            <a:off x="1413846" y="1677000"/>
            <a:ext cx="1083473" cy="351225"/>
            <a:chOff x="1538875" y="1677000"/>
            <a:chExt cx="693600" cy="351225"/>
          </a:xfrm>
        </p:grpSpPr>
        <p:cxnSp>
          <p:nvCxnSpPr>
            <p:cNvPr id="62" name="Google Shape;6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64" name="Google Shape;6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5" name="Google Shape;65;p13"/>
          <p:cNvSpPr txBox="1"/>
          <p:nvPr/>
        </p:nvSpPr>
        <p:spPr>
          <a:xfrm>
            <a:off x="2928202" y="1419300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Kk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66" name="Google Shape;66;p13"/>
          <p:cNvGrpSpPr/>
          <p:nvPr/>
        </p:nvGrpSpPr>
        <p:grpSpPr>
          <a:xfrm>
            <a:off x="3763346" y="1677000"/>
            <a:ext cx="1083473" cy="351225"/>
            <a:chOff x="1538875" y="1677000"/>
            <a:chExt cx="693600" cy="351225"/>
          </a:xfrm>
        </p:grpSpPr>
        <p:cxnSp>
          <p:nvCxnSpPr>
            <p:cNvPr id="67" name="Google Shape;6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8" name="Google Shape;6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69" name="Google Shape;6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0" name="Google Shape;70;p13"/>
          <p:cNvSpPr txBox="1"/>
          <p:nvPr/>
        </p:nvSpPr>
        <p:spPr>
          <a:xfrm>
            <a:off x="5023352" y="1419300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Uu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71" name="Google Shape;71;p13"/>
          <p:cNvGrpSpPr/>
          <p:nvPr/>
        </p:nvGrpSpPr>
        <p:grpSpPr>
          <a:xfrm>
            <a:off x="5858496" y="1677000"/>
            <a:ext cx="1083473" cy="351225"/>
            <a:chOff x="1538875" y="1677000"/>
            <a:chExt cx="693600" cy="351225"/>
          </a:xfrm>
        </p:grpSpPr>
        <p:cxnSp>
          <p:nvCxnSpPr>
            <p:cNvPr id="72" name="Google Shape;7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" name="Google Shape;7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74" name="Google Shape;7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5" name="Google Shape;75;p13"/>
          <p:cNvSpPr txBox="1"/>
          <p:nvPr/>
        </p:nvSpPr>
        <p:spPr>
          <a:xfrm>
            <a:off x="578702" y="2295876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Bb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76" name="Google Shape;76;p13"/>
          <p:cNvGrpSpPr/>
          <p:nvPr/>
        </p:nvGrpSpPr>
        <p:grpSpPr>
          <a:xfrm>
            <a:off x="1413846" y="2553576"/>
            <a:ext cx="1083473" cy="351225"/>
            <a:chOff x="1538875" y="1677000"/>
            <a:chExt cx="693600" cy="351225"/>
          </a:xfrm>
        </p:grpSpPr>
        <p:cxnSp>
          <p:nvCxnSpPr>
            <p:cNvPr id="77" name="Google Shape;7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" name="Google Shape;7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79" name="Google Shape;7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0" name="Google Shape;80;p13"/>
          <p:cNvSpPr txBox="1"/>
          <p:nvPr/>
        </p:nvSpPr>
        <p:spPr>
          <a:xfrm>
            <a:off x="2928202" y="2295876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Ll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81" name="Google Shape;81;p13"/>
          <p:cNvGrpSpPr/>
          <p:nvPr/>
        </p:nvGrpSpPr>
        <p:grpSpPr>
          <a:xfrm>
            <a:off x="3763346" y="2553576"/>
            <a:ext cx="1083473" cy="351225"/>
            <a:chOff x="1538875" y="1677000"/>
            <a:chExt cx="693600" cy="351225"/>
          </a:xfrm>
        </p:grpSpPr>
        <p:cxnSp>
          <p:nvCxnSpPr>
            <p:cNvPr id="82" name="Google Shape;8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" name="Google Shape;8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84" name="Google Shape;8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5" name="Google Shape;85;p13"/>
          <p:cNvSpPr txBox="1"/>
          <p:nvPr/>
        </p:nvSpPr>
        <p:spPr>
          <a:xfrm>
            <a:off x="5023352" y="2295876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Vv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86" name="Google Shape;86;p13"/>
          <p:cNvGrpSpPr/>
          <p:nvPr/>
        </p:nvGrpSpPr>
        <p:grpSpPr>
          <a:xfrm>
            <a:off x="5858496" y="2553576"/>
            <a:ext cx="1083473" cy="351225"/>
            <a:chOff x="1538875" y="1677000"/>
            <a:chExt cx="693600" cy="351225"/>
          </a:xfrm>
        </p:grpSpPr>
        <p:cxnSp>
          <p:nvCxnSpPr>
            <p:cNvPr id="87" name="Google Shape;8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" name="Google Shape;8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89" name="Google Shape;8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0" name="Google Shape;90;p13"/>
          <p:cNvSpPr txBox="1"/>
          <p:nvPr/>
        </p:nvSpPr>
        <p:spPr>
          <a:xfrm>
            <a:off x="578702" y="3172451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Cc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91" name="Google Shape;91;p13"/>
          <p:cNvGrpSpPr/>
          <p:nvPr/>
        </p:nvGrpSpPr>
        <p:grpSpPr>
          <a:xfrm>
            <a:off x="1413846" y="3430151"/>
            <a:ext cx="1083473" cy="351225"/>
            <a:chOff x="1538875" y="1677000"/>
            <a:chExt cx="693600" cy="351225"/>
          </a:xfrm>
        </p:grpSpPr>
        <p:cxnSp>
          <p:nvCxnSpPr>
            <p:cNvPr id="92" name="Google Shape;9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94" name="Google Shape;9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5" name="Google Shape;95;p13"/>
          <p:cNvSpPr txBox="1"/>
          <p:nvPr/>
        </p:nvSpPr>
        <p:spPr>
          <a:xfrm>
            <a:off x="2692300" y="3172450"/>
            <a:ext cx="1026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Mm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96" name="Google Shape;96;p13"/>
          <p:cNvGrpSpPr/>
          <p:nvPr/>
        </p:nvGrpSpPr>
        <p:grpSpPr>
          <a:xfrm>
            <a:off x="3763346" y="3430151"/>
            <a:ext cx="1083473" cy="351225"/>
            <a:chOff x="1538875" y="1677000"/>
            <a:chExt cx="693600" cy="351225"/>
          </a:xfrm>
        </p:grpSpPr>
        <p:cxnSp>
          <p:nvCxnSpPr>
            <p:cNvPr id="97" name="Google Shape;9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" name="Google Shape;9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99" name="Google Shape;9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0" name="Google Shape;100;p13"/>
          <p:cNvSpPr txBox="1"/>
          <p:nvPr/>
        </p:nvSpPr>
        <p:spPr>
          <a:xfrm>
            <a:off x="5023352" y="3172451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Ww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01" name="Google Shape;101;p13"/>
          <p:cNvGrpSpPr/>
          <p:nvPr/>
        </p:nvGrpSpPr>
        <p:grpSpPr>
          <a:xfrm>
            <a:off x="5858496" y="3430151"/>
            <a:ext cx="1083473" cy="351225"/>
            <a:chOff x="1538875" y="1677000"/>
            <a:chExt cx="693600" cy="351225"/>
          </a:xfrm>
        </p:grpSpPr>
        <p:cxnSp>
          <p:nvCxnSpPr>
            <p:cNvPr id="102" name="Google Shape;10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" name="Google Shape;10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04" name="Google Shape;10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5" name="Google Shape;105;p13"/>
          <p:cNvSpPr txBox="1"/>
          <p:nvPr/>
        </p:nvSpPr>
        <p:spPr>
          <a:xfrm>
            <a:off x="578702" y="4049027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Dd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06" name="Google Shape;106;p13"/>
          <p:cNvGrpSpPr/>
          <p:nvPr/>
        </p:nvGrpSpPr>
        <p:grpSpPr>
          <a:xfrm>
            <a:off x="1413846" y="4306727"/>
            <a:ext cx="1083473" cy="351225"/>
            <a:chOff x="1538875" y="1677000"/>
            <a:chExt cx="693600" cy="351225"/>
          </a:xfrm>
        </p:grpSpPr>
        <p:cxnSp>
          <p:nvCxnSpPr>
            <p:cNvPr id="107" name="Google Shape;10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0" name="Google Shape;110;p13"/>
          <p:cNvSpPr txBox="1"/>
          <p:nvPr/>
        </p:nvSpPr>
        <p:spPr>
          <a:xfrm>
            <a:off x="2928202" y="4049027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Nn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11" name="Google Shape;111;p13"/>
          <p:cNvGrpSpPr/>
          <p:nvPr/>
        </p:nvGrpSpPr>
        <p:grpSpPr>
          <a:xfrm>
            <a:off x="3763346" y="4306727"/>
            <a:ext cx="1083473" cy="351225"/>
            <a:chOff x="1538875" y="1677000"/>
            <a:chExt cx="693600" cy="351225"/>
          </a:xfrm>
        </p:grpSpPr>
        <p:cxnSp>
          <p:nvCxnSpPr>
            <p:cNvPr id="112" name="Google Shape;11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5" name="Google Shape;115;p13"/>
          <p:cNvSpPr txBox="1"/>
          <p:nvPr/>
        </p:nvSpPr>
        <p:spPr>
          <a:xfrm>
            <a:off x="5023352" y="4049027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Xx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16" name="Google Shape;116;p13"/>
          <p:cNvGrpSpPr/>
          <p:nvPr/>
        </p:nvGrpSpPr>
        <p:grpSpPr>
          <a:xfrm>
            <a:off x="5858496" y="4306727"/>
            <a:ext cx="1083473" cy="351225"/>
            <a:chOff x="1538875" y="1677000"/>
            <a:chExt cx="693600" cy="351225"/>
          </a:xfrm>
        </p:grpSpPr>
        <p:cxnSp>
          <p:nvCxnSpPr>
            <p:cNvPr id="117" name="Google Shape;11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" name="Google Shape;11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19" name="Google Shape;11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0" name="Google Shape;120;p13"/>
          <p:cNvSpPr txBox="1"/>
          <p:nvPr/>
        </p:nvSpPr>
        <p:spPr>
          <a:xfrm>
            <a:off x="578702" y="4925602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Ee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21" name="Google Shape;121;p13"/>
          <p:cNvGrpSpPr/>
          <p:nvPr/>
        </p:nvGrpSpPr>
        <p:grpSpPr>
          <a:xfrm>
            <a:off x="1413846" y="5183302"/>
            <a:ext cx="1083473" cy="351225"/>
            <a:chOff x="1538875" y="1677000"/>
            <a:chExt cx="693600" cy="351225"/>
          </a:xfrm>
        </p:grpSpPr>
        <p:cxnSp>
          <p:nvCxnSpPr>
            <p:cNvPr id="122" name="Google Shape;12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3" name="Google Shape;12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24" name="Google Shape;12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5" name="Google Shape;125;p13"/>
          <p:cNvSpPr txBox="1"/>
          <p:nvPr/>
        </p:nvSpPr>
        <p:spPr>
          <a:xfrm>
            <a:off x="2928202" y="4925602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Oo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26" name="Google Shape;126;p13"/>
          <p:cNvGrpSpPr/>
          <p:nvPr/>
        </p:nvGrpSpPr>
        <p:grpSpPr>
          <a:xfrm>
            <a:off x="3763346" y="5183302"/>
            <a:ext cx="1083473" cy="351225"/>
            <a:chOff x="1538875" y="1677000"/>
            <a:chExt cx="693600" cy="351225"/>
          </a:xfrm>
        </p:grpSpPr>
        <p:cxnSp>
          <p:nvCxnSpPr>
            <p:cNvPr id="127" name="Google Shape;12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" name="Google Shape;12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29" name="Google Shape;12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0" name="Google Shape;130;p13"/>
          <p:cNvSpPr txBox="1"/>
          <p:nvPr/>
        </p:nvSpPr>
        <p:spPr>
          <a:xfrm>
            <a:off x="5023352" y="4925602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Yy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31" name="Google Shape;131;p13"/>
          <p:cNvGrpSpPr/>
          <p:nvPr/>
        </p:nvGrpSpPr>
        <p:grpSpPr>
          <a:xfrm>
            <a:off x="5858496" y="5183302"/>
            <a:ext cx="1083473" cy="351225"/>
            <a:chOff x="1538875" y="1677000"/>
            <a:chExt cx="693600" cy="351225"/>
          </a:xfrm>
        </p:grpSpPr>
        <p:cxnSp>
          <p:nvCxnSpPr>
            <p:cNvPr id="132" name="Google Shape;13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" name="Google Shape;13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34" name="Google Shape;13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35" name="Google Shape;135;p13"/>
          <p:cNvSpPr txBox="1"/>
          <p:nvPr/>
        </p:nvSpPr>
        <p:spPr>
          <a:xfrm>
            <a:off x="578702" y="5802178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Ff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36" name="Google Shape;136;p13"/>
          <p:cNvGrpSpPr/>
          <p:nvPr/>
        </p:nvGrpSpPr>
        <p:grpSpPr>
          <a:xfrm>
            <a:off x="1413846" y="6059878"/>
            <a:ext cx="1083473" cy="351225"/>
            <a:chOff x="1538875" y="1677000"/>
            <a:chExt cx="693600" cy="351225"/>
          </a:xfrm>
        </p:grpSpPr>
        <p:cxnSp>
          <p:nvCxnSpPr>
            <p:cNvPr id="137" name="Google Shape;13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8" name="Google Shape;13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39" name="Google Shape;13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0" name="Google Shape;140;p13"/>
          <p:cNvSpPr txBox="1"/>
          <p:nvPr/>
        </p:nvSpPr>
        <p:spPr>
          <a:xfrm>
            <a:off x="2928202" y="5802178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Pp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41" name="Google Shape;141;p13"/>
          <p:cNvGrpSpPr/>
          <p:nvPr/>
        </p:nvGrpSpPr>
        <p:grpSpPr>
          <a:xfrm>
            <a:off x="3763346" y="6059878"/>
            <a:ext cx="1083473" cy="351225"/>
            <a:chOff x="1538875" y="1677000"/>
            <a:chExt cx="693600" cy="351225"/>
          </a:xfrm>
        </p:grpSpPr>
        <p:cxnSp>
          <p:nvCxnSpPr>
            <p:cNvPr id="142" name="Google Shape;14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" name="Google Shape;14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44" name="Google Shape;14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5" name="Google Shape;145;p13"/>
          <p:cNvSpPr txBox="1"/>
          <p:nvPr/>
        </p:nvSpPr>
        <p:spPr>
          <a:xfrm>
            <a:off x="5023352" y="5802178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Zz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46" name="Google Shape;146;p13"/>
          <p:cNvGrpSpPr/>
          <p:nvPr/>
        </p:nvGrpSpPr>
        <p:grpSpPr>
          <a:xfrm>
            <a:off x="5858496" y="6059878"/>
            <a:ext cx="1083473" cy="351225"/>
            <a:chOff x="1538875" y="1677000"/>
            <a:chExt cx="693600" cy="351225"/>
          </a:xfrm>
        </p:grpSpPr>
        <p:cxnSp>
          <p:nvCxnSpPr>
            <p:cNvPr id="147" name="Google Shape;14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" name="Google Shape;14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49" name="Google Shape;14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0" name="Google Shape;150;p13"/>
          <p:cNvSpPr txBox="1"/>
          <p:nvPr/>
        </p:nvSpPr>
        <p:spPr>
          <a:xfrm>
            <a:off x="578702" y="6678754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Gg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51" name="Google Shape;151;p13"/>
          <p:cNvGrpSpPr/>
          <p:nvPr/>
        </p:nvGrpSpPr>
        <p:grpSpPr>
          <a:xfrm>
            <a:off x="1413846" y="6936454"/>
            <a:ext cx="1083473" cy="351225"/>
            <a:chOff x="1538875" y="1677000"/>
            <a:chExt cx="693600" cy="351225"/>
          </a:xfrm>
        </p:grpSpPr>
        <p:cxnSp>
          <p:nvCxnSpPr>
            <p:cNvPr id="152" name="Google Shape;15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" name="Google Shape;15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54" name="Google Shape;15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5" name="Google Shape;155;p13"/>
          <p:cNvSpPr txBox="1"/>
          <p:nvPr/>
        </p:nvSpPr>
        <p:spPr>
          <a:xfrm>
            <a:off x="2928202" y="6678754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Qq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56" name="Google Shape;156;p13"/>
          <p:cNvGrpSpPr/>
          <p:nvPr/>
        </p:nvGrpSpPr>
        <p:grpSpPr>
          <a:xfrm>
            <a:off x="3763346" y="6936454"/>
            <a:ext cx="1083473" cy="351225"/>
            <a:chOff x="1538875" y="1677000"/>
            <a:chExt cx="693600" cy="351225"/>
          </a:xfrm>
        </p:grpSpPr>
        <p:cxnSp>
          <p:nvCxnSpPr>
            <p:cNvPr id="157" name="Google Shape;15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8" name="Google Shape;15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59" name="Google Shape;15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0" name="Google Shape;160;p13"/>
          <p:cNvSpPr txBox="1"/>
          <p:nvPr/>
        </p:nvSpPr>
        <p:spPr>
          <a:xfrm>
            <a:off x="578702" y="7555329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Hh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61" name="Google Shape;161;p13"/>
          <p:cNvGrpSpPr/>
          <p:nvPr/>
        </p:nvGrpSpPr>
        <p:grpSpPr>
          <a:xfrm>
            <a:off x="1413846" y="7813029"/>
            <a:ext cx="1083473" cy="351225"/>
            <a:chOff x="1538875" y="1677000"/>
            <a:chExt cx="693600" cy="351225"/>
          </a:xfrm>
        </p:grpSpPr>
        <p:cxnSp>
          <p:nvCxnSpPr>
            <p:cNvPr id="162" name="Google Shape;16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3" name="Google Shape;16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64" name="Google Shape;16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5" name="Google Shape;165;p13"/>
          <p:cNvSpPr txBox="1"/>
          <p:nvPr/>
        </p:nvSpPr>
        <p:spPr>
          <a:xfrm>
            <a:off x="2928202" y="7555329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Rr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66" name="Google Shape;166;p13"/>
          <p:cNvGrpSpPr/>
          <p:nvPr/>
        </p:nvGrpSpPr>
        <p:grpSpPr>
          <a:xfrm>
            <a:off x="3763346" y="7813029"/>
            <a:ext cx="1083473" cy="351225"/>
            <a:chOff x="1538875" y="1677000"/>
            <a:chExt cx="693600" cy="351225"/>
          </a:xfrm>
        </p:grpSpPr>
        <p:cxnSp>
          <p:nvCxnSpPr>
            <p:cNvPr id="167" name="Google Shape;16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68" name="Google Shape;16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69" name="Google Shape;16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0" name="Google Shape;170;p13"/>
          <p:cNvSpPr txBox="1"/>
          <p:nvPr/>
        </p:nvSpPr>
        <p:spPr>
          <a:xfrm>
            <a:off x="578702" y="8431905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Ii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71" name="Google Shape;171;p13"/>
          <p:cNvGrpSpPr/>
          <p:nvPr/>
        </p:nvGrpSpPr>
        <p:grpSpPr>
          <a:xfrm>
            <a:off x="1413846" y="8689605"/>
            <a:ext cx="1083473" cy="351225"/>
            <a:chOff x="1538875" y="1677000"/>
            <a:chExt cx="693600" cy="351225"/>
          </a:xfrm>
        </p:grpSpPr>
        <p:cxnSp>
          <p:nvCxnSpPr>
            <p:cNvPr id="172" name="Google Shape;17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3" name="Google Shape;17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74" name="Google Shape;17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5" name="Google Shape;175;p13"/>
          <p:cNvSpPr txBox="1"/>
          <p:nvPr/>
        </p:nvSpPr>
        <p:spPr>
          <a:xfrm>
            <a:off x="2928202" y="8431905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Ss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76" name="Google Shape;176;p13"/>
          <p:cNvGrpSpPr/>
          <p:nvPr/>
        </p:nvGrpSpPr>
        <p:grpSpPr>
          <a:xfrm>
            <a:off x="3763346" y="8689605"/>
            <a:ext cx="1083473" cy="351225"/>
            <a:chOff x="1538875" y="1677000"/>
            <a:chExt cx="693600" cy="351225"/>
          </a:xfrm>
        </p:grpSpPr>
        <p:cxnSp>
          <p:nvCxnSpPr>
            <p:cNvPr id="177" name="Google Shape;17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8" name="Google Shape;17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79" name="Google Shape;17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0" name="Google Shape;180;p13"/>
          <p:cNvSpPr txBox="1"/>
          <p:nvPr/>
        </p:nvSpPr>
        <p:spPr>
          <a:xfrm>
            <a:off x="578702" y="9308481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Jj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81" name="Google Shape;181;p13"/>
          <p:cNvGrpSpPr/>
          <p:nvPr/>
        </p:nvGrpSpPr>
        <p:grpSpPr>
          <a:xfrm>
            <a:off x="1413846" y="9566181"/>
            <a:ext cx="1083473" cy="351225"/>
            <a:chOff x="1538875" y="1677000"/>
            <a:chExt cx="693600" cy="351225"/>
          </a:xfrm>
        </p:grpSpPr>
        <p:cxnSp>
          <p:nvCxnSpPr>
            <p:cNvPr id="182" name="Google Shape;182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3" name="Google Shape;183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84" name="Google Shape;184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5" name="Google Shape;185;p13"/>
          <p:cNvSpPr txBox="1"/>
          <p:nvPr/>
        </p:nvSpPr>
        <p:spPr>
          <a:xfrm>
            <a:off x="2928202" y="9308481"/>
            <a:ext cx="790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>
                <a:solidFill>
                  <a:schemeClr val="dk1"/>
                </a:solidFill>
                <a:latin typeface="Sirivennela"/>
                <a:ea typeface="Sirivennela"/>
                <a:cs typeface="Sirivennela"/>
                <a:sym typeface="Sirivennela"/>
              </a:rPr>
              <a:t>Tt</a:t>
            </a:r>
            <a:endParaRPr sz="5100">
              <a:solidFill>
                <a:schemeClr val="dk1"/>
              </a:solidFill>
              <a:latin typeface="Sirivennela"/>
              <a:ea typeface="Sirivennela"/>
              <a:cs typeface="Sirivennela"/>
              <a:sym typeface="Sirivennela"/>
            </a:endParaRPr>
          </a:p>
        </p:txBody>
      </p:sp>
      <p:grpSp>
        <p:nvGrpSpPr>
          <p:cNvPr id="186" name="Google Shape;186;p13"/>
          <p:cNvGrpSpPr/>
          <p:nvPr/>
        </p:nvGrpSpPr>
        <p:grpSpPr>
          <a:xfrm>
            <a:off x="3763346" y="9566181"/>
            <a:ext cx="1083473" cy="351225"/>
            <a:chOff x="1538875" y="1677000"/>
            <a:chExt cx="693600" cy="351225"/>
          </a:xfrm>
        </p:grpSpPr>
        <p:cxnSp>
          <p:nvCxnSpPr>
            <p:cNvPr id="187" name="Google Shape;187;p13"/>
            <p:cNvCxnSpPr/>
            <p:nvPr/>
          </p:nvCxnSpPr>
          <p:spPr>
            <a:xfrm>
              <a:off x="1538875" y="1677000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8" name="Google Shape;188;p13"/>
            <p:cNvCxnSpPr/>
            <p:nvPr/>
          </p:nvCxnSpPr>
          <p:spPr>
            <a:xfrm>
              <a:off x="1538875" y="1787125"/>
              <a:ext cx="693600" cy="0"/>
            </a:xfrm>
            <a:prstGeom prst="straightConnector1">
              <a:avLst/>
            </a:prstGeom>
            <a:noFill/>
            <a:ln cap="flat" cmpd="sng" w="9525">
              <a:solidFill>
                <a:srgbClr val="507FDD"/>
              </a:solidFill>
              <a:prstDash val="dash"/>
              <a:round/>
              <a:headEnd len="med" w="med" type="none"/>
              <a:tailEnd len="med" w="med" type="none"/>
            </a:ln>
          </p:spPr>
        </p:cxnSp>
        <p:cxnSp>
          <p:nvCxnSpPr>
            <p:cNvPr id="189" name="Google Shape;189;p13"/>
            <p:cNvCxnSpPr/>
            <p:nvPr/>
          </p:nvCxnSpPr>
          <p:spPr>
            <a:xfrm>
              <a:off x="1538875" y="2028225"/>
              <a:ext cx="693600" cy="0"/>
            </a:xfrm>
            <a:prstGeom prst="straightConnector1">
              <a:avLst/>
            </a:prstGeom>
            <a:noFill/>
            <a:ln cap="flat" cmpd="sng" w="19050">
              <a:solidFill>
                <a:srgbClr val="507FDD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90" name="Google Shape;190;p13"/>
          <p:cNvSpPr/>
          <p:nvPr/>
        </p:nvSpPr>
        <p:spPr>
          <a:xfrm>
            <a:off x="5260025" y="6951125"/>
            <a:ext cx="1681800" cy="2970300"/>
          </a:xfrm>
          <a:prstGeom prst="roundRect">
            <a:avLst>
              <a:gd fmla="val 3697" name="adj"/>
            </a:avLst>
          </a:prstGeom>
          <a:noFill/>
          <a:ln cap="flat" cmpd="sng" w="19050">
            <a:solidFill>
              <a:srgbClr val="507FD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