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our Gummy SemiBold"/>
      <p:regular r:id="rId7"/>
      <p:bold r:id="rId8"/>
      <p:italic r:id="rId9"/>
      <p:boldItalic r:id="rId10"/>
    </p:embeddedFont>
    <p:embeddedFont>
      <p:font typeface="Sour Gummy"/>
      <p:regular r:id="rId11"/>
      <p:bold r:id="rId12"/>
      <p:italic r:id="rId13"/>
      <p:boldItalic r:id="rId14"/>
    </p:embeddedFont>
    <p:embeddedFont>
      <p:font typeface="Edu AU VIC WA NT Dots"/>
      <p:regular r:id="rId15"/>
      <p:bold r:id="rId16"/>
    </p:embeddedFont>
    <p:embeddedFont>
      <p:font typeface="Sour Gummy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GummyLight-boldItalic.fntdata"/><Relationship Id="rId11" Type="http://schemas.openxmlformats.org/officeDocument/2006/relationships/font" Target="fonts/SourGummy-regular.fntdata"/><Relationship Id="rId10" Type="http://schemas.openxmlformats.org/officeDocument/2006/relationships/font" Target="fonts/SourGummySemiBold-boldItalic.fntdata"/><Relationship Id="rId13" Type="http://schemas.openxmlformats.org/officeDocument/2006/relationships/font" Target="fonts/SourGummy-italic.fntdata"/><Relationship Id="rId12" Type="http://schemas.openxmlformats.org/officeDocument/2006/relationships/font" Target="fonts/SourGumm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GummySemiBold-italic.fntdata"/><Relationship Id="rId15" Type="http://schemas.openxmlformats.org/officeDocument/2006/relationships/font" Target="fonts/EduAUVICWANTDots-regular.fntdata"/><Relationship Id="rId14" Type="http://schemas.openxmlformats.org/officeDocument/2006/relationships/font" Target="fonts/SourGummy-boldItalic.fntdata"/><Relationship Id="rId17" Type="http://schemas.openxmlformats.org/officeDocument/2006/relationships/font" Target="fonts/SourGummyLight-regular.fntdata"/><Relationship Id="rId16" Type="http://schemas.openxmlformats.org/officeDocument/2006/relationships/font" Target="fonts/EduAUVICWANTDots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GummyLight-italic.fntdata"/><Relationship Id="rId6" Type="http://schemas.openxmlformats.org/officeDocument/2006/relationships/slide" Target="slides/slide1.xml"/><Relationship Id="rId18" Type="http://schemas.openxmlformats.org/officeDocument/2006/relationships/font" Target="fonts/SourGummyLight-bold.fntdata"/><Relationship Id="rId7" Type="http://schemas.openxmlformats.org/officeDocument/2006/relationships/font" Target="fonts/SourGummySemiBold-regular.fntdata"/><Relationship Id="rId8" Type="http://schemas.openxmlformats.org/officeDocument/2006/relationships/font" Target="fonts/SourGumm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BD66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Ресурс 1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13" y="208826"/>
            <a:ext cx="7259174" cy="1027434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732000" y="610434"/>
            <a:ext cx="6096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7B8E2D"/>
                </a:solidFill>
                <a:latin typeface="Sour Gummy"/>
                <a:ea typeface="Sour Gummy"/>
                <a:cs typeface="Sour Gummy"/>
                <a:sym typeface="Sour Gummy"/>
              </a:rPr>
              <a:t>CURSIVE</a:t>
            </a:r>
            <a:r>
              <a:rPr b="1" lang="en" sz="4600">
                <a:solidFill>
                  <a:schemeClr val="dk2"/>
                </a:solidFill>
                <a:latin typeface="Sour Gummy"/>
                <a:ea typeface="Sour Gummy"/>
                <a:cs typeface="Sour Gummy"/>
                <a:sym typeface="Sour Gummy"/>
              </a:rPr>
              <a:t> </a:t>
            </a:r>
            <a:r>
              <a:rPr b="1" lang="en" sz="4600">
                <a:solidFill>
                  <a:srgbClr val="FDAA58"/>
                </a:solidFill>
                <a:latin typeface="Sour Gummy"/>
                <a:ea typeface="Sour Gummy"/>
                <a:cs typeface="Sour Gummy"/>
                <a:sym typeface="Sour Gummy"/>
              </a:rPr>
              <a:t>WRITING</a:t>
            </a:r>
            <a:endParaRPr b="1" sz="4600">
              <a:solidFill>
                <a:srgbClr val="FDAA58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32000" y="1371709"/>
            <a:ext cx="60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7B8E2D"/>
                </a:solidFill>
                <a:latin typeface="Sour Gummy Light"/>
                <a:ea typeface="Sour Gummy Light"/>
                <a:cs typeface="Sour Gummy Light"/>
                <a:sym typeface="Sour Gummy Light"/>
              </a:rPr>
              <a:t>Sentences Worksheet</a:t>
            </a:r>
            <a:endParaRPr sz="2800">
              <a:solidFill>
                <a:srgbClr val="FDAA58"/>
              </a:solidFill>
              <a:latin typeface="Sour Gummy Light"/>
              <a:ea typeface="Sour Gummy Light"/>
              <a:cs typeface="Sour Gummy Light"/>
              <a:sym typeface="Sour Gummy Light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730725" y="1955325"/>
            <a:ext cx="2481975" cy="300425"/>
            <a:chOff x="730725" y="1955325"/>
            <a:chExt cx="2481975" cy="300425"/>
          </a:xfrm>
        </p:grpSpPr>
        <p:cxnSp>
          <p:nvCxnSpPr>
            <p:cNvPr id="58" name="Google Shape;58;p13"/>
            <p:cNvCxnSpPr/>
            <p:nvPr/>
          </p:nvCxnSpPr>
          <p:spPr>
            <a:xfrm>
              <a:off x="730725" y="2255750"/>
              <a:ext cx="2480700" cy="0"/>
            </a:xfrm>
            <a:prstGeom prst="straightConnector1">
              <a:avLst/>
            </a:prstGeom>
            <a:noFill/>
            <a:ln cap="flat" cmpd="sng" w="28575">
              <a:solidFill>
                <a:srgbClr val="7B8E2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9" name="Google Shape;59;p13"/>
            <p:cNvSpPr txBox="1"/>
            <p:nvPr/>
          </p:nvSpPr>
          <p:spPr>
            <a:xfrm>
              <a:off x="732000" y="1955325"/>
              <a:ext cx="2480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SemiBold"/>
                  <a:ea typeface="Sour Gummy SemiBold"/>
                  <a:cs typeface="Sour Gummy SemiBold"/>
                  <a:sym typeface="Sour Gummy SemiBold"/>
                </a:rPr>
                <a:t>Name:</a:t>
              </a:r>
              <a:endParaRPr sz="1600">
                <a:solidFill>
                  <a:schemeClr val="dk1"/>
                </a:solidFill>
                <a:latin typeface="Sour Gummy SemiBold"/>
                <a:ea typeface="Sour Gummy SemiBold"/>
                <a:cs typeface="Sour Gummy SemiBold"/>
                <a:sym typeface="Sour Gummy SemiBold"/>
              </a:endParaRPr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4304700" y="1955325"/>
            <a:ext cx="2481975" cy="300425"/>
            <a:chOff x="730725" y="1955325"/>
            <a:chExt cx="2481975" cy="300425"/>
          </a:xfrm>
        </p:grpSpPr>
        <p:cxnSp>
          <p:nvCxnSpPr>
            <p:cNvPr id="61" name="Google Shape;61;p13"/>
            <p:cNvCxnSpPr/>
            <p:nvPr/>
          </p:nvCxnSpPr>
          <p:spPr>
            <a:xfrm>
              <a:off x="730725" y="2255750"/>
              <a:ext cx="2480700" cy="0"/>
            </a:xfrm>
            <a:prstGeom prst="straightConnector1">
              <a:avLst/>
            </a:prstGeom>
            <a:noFill/>
            <a:ln cap="flat" cmpd="sng" w="28575">
              <a:solidFill>
                <a:srgbClr val="7B8E2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 txBox="1"/>
            <p:nvPr/>
          </p:nvSpPr>
          <p:spPr>
            <a:xfrm>
              <a:off x="732000" y="1955325"/>
              <a:ext cx="24807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SemiBold"/>
                  <a:ea typeface="Sour Gummy SemiBold"/>
                  <a:cs typeface="Sour Gummy SemiBold"/>
                  <a:sym typeface="Sour Gummy SemiBold"/>
                </a:rPr>
                <a:t>Class:</a:t>
              </a:r>
              <a:endParaRPr sz="1600">
                <a:solidFill>
                  <a:schemeClr val="dk1"/>
                </a:solidFill>
                <a:latin typeface="Sour Gummy SemiBold"/>
                <a:ea typeface="Sour Gummy SemiBold"/>
                <a:cs typeface="Sour Gummy SemiBold"/>
                <a:sym typeface="Sour Gummy SemiBold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731977" y="2717568"/>
            <a:ext cx="6054396" cy="6902286"/>
            <a:chOff x="731977" y="2717568"/>
            <a:chExt cx="6054396" cy="6902286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731977" y="2717568"/>
              <a:ext cx="6054396" cy="445586"/>
              <a:chOff x="730725" y="2717350"/>
              <a:chExt cx="2480700" cy="445586"/>
            </a:xfrm>
          </p:grpSpPr>
          <p:cxnSp>
            <p:nvCxnSpPr>
              <p:cNvPr id="65" name="Google Shape;65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" name="Google Shape;66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8" name="Google Shape;68;p13"/>
            <p:cNvGrpSpPr/>
            <p:nvPr/>
          </p:nvGrpSpPr>
          <p:grpSpPr>
            <a:xfrm>
              <a:off x="731977" y="3524655"/>
              <a:ext cx="6054396" cy="445586"/>
              <a:chOff x="730725" y="2717350"/>
              <a:chExt cx="2480700" cy="445586"/>
            </a:xfrm>
          </p:grpSpPr>
          <p:cxnSp>
            <p:nvCxnSpPr>
              <p:cNvPr id="69" name="Google Shape;69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" name="Google Shape;70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2" name="Google Shape;72;p13"/>
            <p:cNvGrpSpPr/>
            <p:nvPr/>
          </p:nvGrpSpPr>
          <p:grpSpPr>
            <a:xfrm>
              <a:off x="731977" y="4331743"/>
              <a:ext cx="6054396" cy="445586"/>
              <a:chOff x="730725" y="2717350"/>
              <a:chExt cx="2480700" cy="445586"/>
            </a:xfrm>
          </p:grpSpPr>
          <p:cxnSp>
            <p:nvCxnSpPr>
              <p:cNvPr id="73" name="Google Shape;73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" name="Google Shape;74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" name="Google Shape;75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6" name="Google Shape;76;p13"/>
            <p:cNvGrpSpPr/>
            <p:nvPr/>
          </p:nvGrpSpPr>
          <p:grpSpPr>
            <a:xfrm>
              <a:off x="731977" y="5138830"/>
              <a:ext cx="6054396" cy="445586"/>
              <a:chOff x="730725" y="2717350"/>
              <a:chExt cx="2480700" cy="445586"/>
            </a:xfrm>
          </p:grpSpPr>
          <p:cxnSp>
            <p:nvCxnSpPr>
              <p:cNvPr id="77" name="Google Shape;77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" name="Google Shape;79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" name="Google Shape;80;p13"/>
            <p:cNvGrpSpPr/>
            <p:nvPr/>
          </p:nvGrpSpPr>
          <p:grpSpPr>
            <a:xfrm>
              <a:off x="731977" y="5945918"/>
              <a:ext cx="6054396" cy="445586"/>
              <a:chOff x="730725" y="2717350"/>
              <a:chExt cx="2480700" cy="445586"/>
            </a:xfrm>
          </p:grpSpPr>
          <p:cxnSp>
            <p:nvCxnSpPr>
              <p:cNvPr id="81" name="Google Shape;81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" name="Google Shape;82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" name="Google Shape;83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4" name="Google Shape;84;p13"/>
            <p:cNvGrpSpPr/>
            <p:nvPr/>
          </p:nvGrpSpPr>
          <p:grpSpPr>
            <a:xfrm>
              <a:off x="731977" y="6753005"/>
              <a:ext cx="6054396" cy="445586"/>
              <a:chOff x="730725" y="2717350"/>
              <a:chExt cx="2480700" cy="445586"/>
            </a:xfrm>
          </p:grpSpPr>
          <p:cxnSp>
            <p:nvCxnSpPr>
              <p:cNvPr id="85" name="Google Shape;85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8" name="Google Shape;88;p13"/>
            <p:cNvGrpSpPr/>
            <p:nvPr/>
          </p:nvGrpSpPr>
          <p:grpSpPr>
            <a:xfrm>
              <a:off x="731977" y="7560093"/>
              <a:ext cx="6054396" cy="445586"/>
              <a:chOff x="730725" y="2717350"/>
              <a:chExt cx="2480700" cy="445586"/>
            </a:xfrm>
          </p:grpSpPr>
          <p:cxnSp>
            <p:nvCxnSpPr>
              <p:cNvPr id="89" name="Google Shape;89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" name="Google Shape;90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" name="Google Shape;91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2" name="Google Shape;92;p13"/>
            <p:cNvGrpSpPr/>
            <p:nvPr/>
          </p:nvGrpSpPr>
          <p:grpSpPr>
            <a:xfrm>
              <a:off x="731977" y="8367180"/>
              <a:ext cx="6054396" cy="445586"/>
              <a:chOff x="730725" y="2717350"/>
              <a:chExt cx="2480700" cy="445586"/>
            </a:xfrm>
          </p:grpSpPr>
          <p:cxnSp>
            <p:nvCxnSpPr>
              <p:cNvPr id="93" name="Google Shape;93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" name="Google Shape;94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" name="Google Shape;95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6" name="Google Shape;96;p13"/>
            <p:cNvGrpSpPr/>
            <p:nvPr/>
          </p:nvGrpSpPr>
          <p:grpSpPr>
            <a:xfrm>
              <a:off x="731977" y="9174268"/>
              <a:ext cx="6054396" cy="445586"/>
              <a:chOff x="730725" y="2717350"/>
              <a:chExt cx="2480700" cy="445586"/>
            </a:xfrm>
          </p:grpSpPr>
          <p:cxnSp>
            <p:nvCxnSpPr>
              <p:cNvPr id="97" name="Google Shape;97;p13"/>
              <p:cNvCxnSpPr/>
              <p:nvPr/>
            </p:nvCxnSpPr>
            <p:spPr>
              <a:xfrm>
                <a:off x="730725" y="2717350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" name="Google Shape;98;p13"/>
              <p:cNvCxnSpPr/>
              <p:nvPr/>
            </p:nvCxnSpPr>
            <p:spPr>
              <a:xfrm>
                <a:off x="730725" y="3162936"/>
                <a:ext cx="24807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9" name="Google Shape;99;p13"/>
              <p:cNvCxnSpPr/>
              <p:nvPr/>
            </p:nvCxnSpPr>
            <p:spPr>
              <a:xfrm>
                <a:off x="730725" y="2837425"/>
                <a:ext cx="2480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84848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0" name="Google Shape;100;p13"/>
          <p:cNvSpPr txBox="1"/>
          <p:nvPr/>
        </p:nvSpPr>
        <p:spPr>
          <a:xfrm>
            <a:off x="732000" y="2716100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We like to play.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732000" y="3518958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The birds can sing.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732000" y="4326028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I love my family.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732000" y="5141906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Dogs like to run.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732000" y="5942252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She has a kite.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732000" y="6751039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He can ride a bike.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732000" y="7558263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This is my book.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732000" y="8367051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We walk to school.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732000" y="9170575"/>
            <a:ext cx="605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solidFill>
                  <a:srgbClr val="999999"/>
                </a:solidFill>
                <a:latin typeface="Edu AU VIC WA NT Dots"/>
                <a:ea typeface="Edu AU VIC WA NT Dots"/>
                <a:cs typeface="Edu AU VIC WA NT Dots"/>
                <a:sym typeface="Edu AU VIC WA NT Dots"/>
              </a:rPr>
              <a:t>The fish can swim.</a:t>
            </a:r>
            <a:endParaRPr i="1" sz="3600">
              <a:solidFill>
                <a:srgbClr val="999999"/>
              </a:solidFill>
              <a:latin typeface="Edu AU VIC WA NT Dots"/>
              <a:ea typeface="Edu AU VIC WA NT Dots"/>
              <a:cs typeface="Edu AU VIC WA NT Dots"/>
              <a:sym typeface="Edu AU VIC WA NT Dot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