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Josefin Sans"/>
      <p:regular r:id="rId7"/>
      <p:bold r:id="rId8"/>
      <p:italic r:id="rId9"/>
      <p:boldItalic r:id="rId10"/>
    </p:embeddedFont>
    <p:embeddedFont>
      <p:font typeface="Comforta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  <p15:guide id="3" pos="105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  <p:guide pos="105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regular.fntdata"/><Relationship Id="rId10" Type="http://schemas.openxmlformats.org/officeDocument/2006/relationships/font" Target="fonts/JosefinSans-boldItalic.fntdata"/><Relationship Id="rId12" Type="http://schemas.openxmlformats.org/officeDocument/2006/relationships/font" Target="fonts/Comfortaa-bold.fntdata"/><Relationship Id="rId9" Type="http://schemas.openxmlformats.org/officeDocument/2006/relationships/font" Target="fonts/Josefi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-regular.fntdata"/><Relationship Id="rId8" Type="http://schemas.openxmlformats.org/officeDocument/2006/relationships/font" Target="fonts/Josefi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4B2D4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09444" y="1905778"/>
            <a:ext cx="6392700" cy="6392700"/>
          </a:xfrm>
          <a:prstGeom prst="ellipse">
            <a:avLst/>
          </a:prstGeom>
          <a:noFill/>
          <a:ln cap="flat" cmpd="sng" w="38100">
            <a:solidFill>
              <a:srgbClr val="FBE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914700" y="2511200"/>
            <a:ext cx="306000" cy="306000"/>
          </a:xfrm>
          <a:prstGeom prst="ellipse">
            <a:avLst/>
          </a:prstGeom>
          <a:solidFill>
            <a:srgbClr val="FBE0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6870656" y="3900650"/>
            <a:ext cx="306000" cy="306000"/>
          </a:xfrm>
          <a:prstGeom prst="ellipse">
            <a:avLst/>
          </a:prstGeom>
          <a:solidFill>
            <a:srgbClr val="FBE0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flipH="1">
            <a:off x="6870656" y="5991175"/>
            <a:ext cx="306000" cy="306000"/>
          </a:xfrm>
          <a:prstGeom prst="ellipse">
            <a:avLst/>
          </a:prstGeom>
          <a:solidFill>
            <a:srgbClr val="FBE0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flipH="1">
            <a:off x="5914700" y="7380625"/>
            <a:ext cx="306000" cy="306000"/>
          </a:xfrm>
          <a:prstGeom prst="ellipse">
            <a:avLst/>
          </a:prstGeom>
          <a:solidFill>
            <a:srgbClr val="FBE0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9664775" y="1846588"/>
            <a:ext cx="277200" cy="277200"/>
          </a:xfrm>
          <a:prstGeom prst="ellipse">
            <a:avLst/>
          </a:prstGeom>
          <a:noFill/>
          <a:ln cap="flat" cmpd="sng" w="38100">
            <a:solidFill>
              <a:srgbClr val="FBE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13"/>
          <p:cNvCxnSpPr/>
          <p:nvPr/>
        </p:nvCxnSpPr>
        <p:spPr>
          <a:xfrm flipH="1" rot="10800000">
            <a:off x="6377800" y="1988575"/>
            <a:ext cx="3131400" cy="689700"/>
          </a:xfrm>
          <a:prstGeom prst="curvedConnector3">
            <a:avLst>
              <a:gd fmla="val 49460" name="adj1"/>
            </a:avLst>
          </a:prstGeom>
          <a:noFill/>
          <a:ln cap="flat" cmpd="sng" w="38100">
            <a:solidFill>
              <a:srgbClr val="FBE098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7317900" y="4053650"/>
            <a:ext cx="2171100" cy="0"/>
          </a:xfrm>
          <a:prstGeom prst="straightConnector1">
            <a:avLst/>
          </a:prstGeom>
          <a:noFill/>
          <a:ln cap="flat" cmpd="sng" w="38100">
            <a:solidFill>
              <a:srgbClr val="FBE098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/>
          <p:nvPr/>
        </p:nvSpPr>
        <p:spPr>
          <a:xfrm>
            <a:off x="9664775" y="3915038"/>
            <a:ext cx="277200" cy="277200"/>
          </a:xfrm>
          <a:prstGeom prst="ellipse">
            <a:avLst/>
          </a:prstGeom>
          <a:noFill/>
          <a:ln cap="flat" cmpd="sng" w="38100">
            <a:solidFill>
              <a:srgbClr val="FBE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4" name="Google Shape;64;p13"/>
          <p:cNvCxnSpPr/>
          <p:nvPr/>
        </p:nvCxnSpPr>
        <p:spPr>
          <a:xfrm>
            <a:off x="7317900" y="6129075"/>
            <a:ext cx="2171100" cy="0"/>
          </a:xfrm>
          <a:prstGeom prst="straightConnector1">
            <a:avLst/>
          </a:prstGeom>
          <a:noFill/>
          <a:ln cap="flat" cmpd="sng" w="38100">
            <a:solidFill>
              <a:srgbClr val="FBE098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/>
          <p:nvPr/>
        </p:nvSpPr>
        <p:spPr>
          <a:xfrm>
            <a:off x="9664775" y="5990463"/>
            <a:ext cx="277200" cy="277200"/>
          </a:xfrm>
          <a:prstGeom prst="ellipse">
            <a:avLst/>
          </a:prstGeom>
          <a:noFill/>
          <a:ln cap="flat" cmpd="sng" w="38100">
            <a:solidFill>
              <a:srgbClr val="FBE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 flipH="1" rot="10800000">
            <a:off x="9664775" y="8075398"/>
            <a:ext cx="277200" cy="277200"/>
          </a:xfrm>
          <a:prstGeom prst="ellipse">
            <a:avLst/>
          </a:prstGeom>
          <a:noFill/>
          <a:ln cap="flat" cmpd="sng" w="38100">
            <a:solidFill>
              <a:srgbClr val="FBE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3"/>
          <p:cNvCxnSpPr/>
          <p:nvPr/>
        </p:nvCxnSpPr>
        <p:spPr>
          <a:xfrm>
            <a:off x="6377800" y="7513937"/>
            <a:ext cx="3131400" cy="689700"/>
          </a:xfrm>
          <a:prstGeom prst="curvedConnector3">
            <a:avLst>
              <a:gd fmla="val 49460" name="adj1"/>
            </a:avLst>
          </a:prstGeom>
          <a:noFill/>
          <a:ln cap="flat" cmpd="sng" w="38100">
            <a:solidFill>
              <a:srgbClr val="FBE098"/>
            </a:solidFill>
            <a:prstDash val="dot"/>
            <a:round/>
            <a:headEnd len="med" w="med" type="none"/>
            <a:tailEnd len="med" w="med" type="none"/>
          </a:ln>
        </p:spPr>
      </p:cxn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1293" y="2459240"/>
            <a:ext cx="5289002" cy="528577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1551952" y="4372577"/>
            <a:ext cx="4883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rgbClr val="FBE098"/>
                </a:solidFill>
                <a:latin typeface="Comfortaa"/>
                <a:ea typeface="Comfortaa"/>
                <a:cs typeface="Comfortaa"/>
                <a:sym typeface="Comfortaa"/>
              </a:rPr>
              <a:t>CREATIVE</a:t>
            </a:r>
            <a:endParaRPr b="1" sz="4800">
              <a:solidFill>
                <a:srgbClr val="FBE098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rgbClr val="FBE098"/>
                </a:solidFill>
                <a:latin typeface="Comfortaa"/>
                <a:ea typeface="Comfortaa"/>
                <a:cs typeface="Comfortaa"/>
                <a:sym typeface="Comfortaa"/>
              </a:rPr>
              <a:t>MIND MAP</a:t>
            </a:r>
            <a:endParaRPr b="1" sz="4800">
              <a:solidFill>
                <a:srgbClr val="FBE098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10151741" y="1146538"/>
            <a:ext cx="6966209" cy="1677300"/>
            <a:chOff x="10151741" y="1146538"/>
            <a:chExt cx="6966209" cy="1677300"/>
          </a:xfrm>
        </p:grpSpPr>
        <p:sp>
          <p:nvSpPr>
            <p:cNvPr id="71" name="Google Shape;71;p13"/>
            <p:cNvSpPr/>
            <p:nvPr/>
          </p:nvSpPr>
          <p:spPr>
            <a:xfrm>
              <a:off x="10151741" y="1146538"/>
              <a:ext cx="1677300" cy="1677300"/>
            </a:xfrm>
            <a:prstGeom prst="roundRect">
              <a:avLst>
                <a:gd fmla="val 14112" name="adj"/>
              </a:avLst>
            </a:prstGeom>
            <a:noFill/>
            <a:ln cap="flat" cmpd="sng" w="38100">
              <a:solidFill>
                <a:srgbClr val="FBE09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 rot="5400000">
              <a:off x="13780150" y="-659312"/>
              <a:ext cx="1386600" cy="5289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BE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0325848" y="1213740"/>
              <a:ext cx="1275000" cy="150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8600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01</a:t>
              </a:r>
              <a:endParaRPr b="1" sz="8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12126632" y="1384388"/>
              <a:ext cx="4585518" cy="1201600"/>
              <a:chOff x="12126632" y="1367550"/>
              <a:chExt cx="4585518" cy="1201600"/>
            </a:xfrm>
          </p:grpSpPr>
          <p:pic>
            <p:nvPicPr>
              <p:cNvPr id="75" name="Google Shape;75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15838075" y="1528500"/>
                <a:ext cx="874075" cy="8994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6" name="Google Shape;76;p13"/>
              <p:cNvSpPr txBox="1"/>
              <p:nvPr/>
            </p:nvSpPr>
            <p:spPr>
              <a:xfrm>
                <a:off x="12941132" y="1367550"/>
                <a:ext cx="1793400" cy="66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100">
                    <a:solidFill>
                      <a:srgbClr val="4B2D44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IMAGE</a:t>
                </a:r>
                <a:endParaRPr sz="3100">
                  <a:solidFill>
                    <a:srgbClr val="4B2D44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12126632" y="2015050"/>
                <a:ext cx="34224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ru" sz="1200">
                    <a:solidFill>
                      <a:srgbClr val="4B2D44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Amet minim mollit non deserunt ullamco </a:t>
                </a:r>
                <a:endParaRPr b="1" sz="1200">
                  <a:solidFill>
                    <a:srgbClr val="4B2D44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4B2D44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est sit aliqua dolor do amet sint.</a:t>
                </a:r>
                <a:endParaRPr b="1" sz="1200">
                  <a:solidFill>
                    <a:srgbClr val="4B2D44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sp>
        <p:nvSpPr>
          <p:cNvPr id="78" name="Google Shape;78;p13"/>
          <p:cNvSpPr/>
          <p:nvPr/>
        </p:nvSpPr>
        <p:spPr>
          <a:xfrm>
            <a:off x="10151741" y="3214988"/>
            <a:ext cx="1677300" cy="1677300"/>
          </a:xfrm>
          <a:prstGeom prst="roundRect">
            <a:avLst>
              <a:gd fmla="val 14112" name="adj"/>
            </a:avLst>
          </a:prstGeom>
          <a:noFill/>
          <a:ln cap="flat" cmpd="sng" w="38100">
            <a:solidFill>
              <a:srgbClr val="FBE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 rot="5400000">
            <a:off x="13780150" y="1409050"/>
            <a:ext cx="1386600" cy="52890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BE0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 txBox="1"/>
          <p:nvPr/>
        </p:nvSpPr>
        <p:spPr>
          <a:xfrm>
            <a:off x="10145001" y="3282200"/>
            <a:ext cx="16368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02</a:t>
            </a:r>
            <a:endParaRPr b="1" sz="8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2634077" y="3436000"/>
            <a:ext cx="24075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4B2D44"/>
                </a:solidFill>
                <a:latin typeface="Comfortaa"/>
                <a:ea typeface="Comfortaa"/>
                <a:cs typeface="Comfortaa"/>
                <a:sym typeface="Comfortaa"/>
              </a:rPr>
              <a:t>CREATE</a:t>
            </a:r>
            <a:endParaRPr sz="3100">
              <a:solidFill>
                <a:srgbClr val="4B2D44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2126632" y="4083500"/>
            <a:ext cx="3422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4B2D44"/>
                </a:solidFill>
                <a:latin typeface="Comfortaa"/>
                <a:ea typeface="Comfortaa"/>
                <a:cs typeface="Comfortaa"/>
                <a:sym typeface="Comfortaa"/>
              </a:rPr>
              <a:t>Amet minim mollit non deserunt ullamco </a:t>
            </a:r>
            <a:endParaRPr b="1" sz="1200">
              <a:solidFill>
                <a:srgbClr val="4B2D44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4B2D44"/>
                </a:solidFill>
                <a:latin typeface="Comfortaa"/>
                <a:ea typeface="Comfortaa"/>
                <a:cs typeface="Comfortaa"/>
                <a:sym typeface="Comfortaa"/>
              </a:rPr>
              <a:t>est sit aliqua dolor do amet sint.</a:t>
            </a:r>
            <a:endParaRPr b="1" sz="1200">
              <a:solidFill>
                <a:srgbClr val="4B2D44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10151741" y="5305513"/>
            <a:ext cx="1677300" cy="1677300"/>
          </a:xfrm>
          <a:prstGeom prst="roundRect">
            <a:avLst>
              <a:gd fmla="val 14112" name="adj"/>
            </a:avLst>
          </a:prstGeom>
          <a:noFill/>
          <a:ln cap="flat" cmpd="sng" w="38100">
            <a:solidFill>
              <a:srgbClr val="FBE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 rot="5400000">
            <a:off x="13780150" y="3499575"/>
            <a:ext cx="1386600" cy="52890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BE0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10131476" y="5372725"/>
            <a:ext cx="16638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03</a:t>
            </a:r>
            <a:endParaRPr b="1" sz="8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10151741" y="7375338"/>
            <a:ext cx="1677300" cy="1677300"/>
          </a:xfrm>
          <a:prstGeom prst="roundRect">
            <a:avLst>
              <a:gd fmla="val 14112" name="adj"/>
            </a:avLst>
          </a:prstGeom>
          <a:noFill/>
          <a:ln cap="flat" cmpd="sng" w="38100">
            <a:solidFill>
              <a:srgbClr val="FBE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 rot="5400000">
            <a:off x="13780150" y="5569400"/>
            <a:ext cx="1386600" cy="52890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BE0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10090750" y="7442550"/>
            <a:ext cx="17451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04</a:t>
            </a:r>
            <a:endParaRPr b="1" sz="8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89" name="Google Shape;89;p13"/>
          <p:cNvGrpSpPr/>
          <p:nvPr/>
        </p:nvGrpSpPr>
        <p:grpSpPr>
          <a:xfrm>
            <a:off x="12126632" y="7599573"/>
            <a:ext cx="4585518" cy="1201600"/>
            <a:chOff x="12126632" y="7596350"/>
            <a:chExt cx="4585518" cy="1201600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12941132" y="7596350"/>
              <a:ext cx="1793400" cy="6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rgbClr val="4B2D44"/>
                  </a:solidFill>
                  <a:latin typeface="Comfortaa"/>
                  <a:ea typeface="Comfortaa"/>
                  <a:cs typeface="Comfortaa"/>
                  <a:sym typeface="Comfortaa"/>
                </a:rPr>
                <a:t>ENJOY</a:t>
              </a:r>
              <a:endParaRPr sz="3100">
                <a:solidFill>
                  <a:srgbClr val="4B2D44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12126632" y="8243850"/>
              <a:ext cx="34224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4B2D44"/>
                  </a:solidFill>
                  <a:latin typeface="Comfortaa"/>
                  <a:ea typeface="Comfortaa"/>
                  <a:cs typeface="Comfortaa"/>
                  <a:sym typeface="Comfortaa"/>
                </a:rPr>
                <a:t>Amet minim mollit non deserunt ullamco </a:t>
              </a:r>
              <a:endParaRPr b="1" sz="1200">
                <a:solidFill>
                  <a:srgbClr val="4B2D44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4B2D44"/>
                  </a:solidFill>
                  <a:latin typeface="Comfortaa"/>
                  <a:ea typeface="Comfortaa"/>
                  <a:cs typeface="Comfortaa"/>
                  <a:sym typeface="Comfortaa"/>
                </a:rPr>
                <a:t>est sit aliqua dolor do amet sint.</a:t>
              </a:r>
              <a:endParaRPr b="1" sz="1200">
                <a:solidFill>
                  <a:srgbClr val="4B2D44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pic>
          <p:nvPicPr>
            <p:cNvPr id="92" name="Google Shape;9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5850225" y="7757300"/>
              <a:ext cx="861925" cy="899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" name="Google Shape;93;p13"/>
          <p:cNvGrpSpPr/>
          <p:nvPr/>
        </p:nvGrpSpPr>
        <p:grpSpPr>
          <a:xfrm>
            <a:off x="12126632" y="5529748"/>
            <a:ext cx="4544305" cy="1201600"/>
            <a:chOff x="12126632" y="5526525"/>
            <a:chExt cx="4544305" cy="12016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12941132" y="5526525"/>
              <a:ext cx="1793400" cy="6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rgbClr val="4B2D44"/>
                  </a:solidFill>
                  <a:latin typeface="Comfortaa"/>
                  <a:ea typeface="Comfortaa"/>
                  <a:cs typeface="Comfortaa"/>
                  <a:sym typeface="Comfortaa"/>
                </a:rPr>
                <a:t>SHARE</a:t>
              </a:r>
              <a:endParaRPr sz="3100">
                <a:solidFill>
                  <a:srgbClr val="4B2D44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12126632" y="6174025"/>
              <a:ext cx="34224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4B2D44"/>
                  </a:solidFill>
                  <a:latin typeface="Comfortaa"/>
                  <a:ea typeface="Comfortaa"/>
                  <a:cs typeface="Comfortaa"/>
                  <a:sym typeface="Comfortaa"/>
                </a:rPr>
                <a:t>Amet minim mollit non deserunt ullamco </a:t>
              </a:r>
              <a:endParaRPr b="1" sz="1200">
                <a:solidFill>
                  <a:srgbClr val="4B2D44"/>
                </a:solidFill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4B2D44"/>
                  </a:solidFill>
                  <a:latin typeface="Comfortaa"/>
                  <a:ea typeface="Comfortaa"/>
                  <a:cs typeface="Comfortaa"/>
                  <a:sym typeface="Comfortaa"/>
                </a:rPr>
                <a:t>est sit aliqua dolor do amet sint.</a:t>
              </a:r>
              <a:endParaRPr b="1" sz="1200">
                <a:solidFill>
                  <a:srgbClr val="4B2D44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pic>
          <p:nvPicPr>
            <p:cNvPr id="96" name="Google Shape;9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5891448" y="5687475"/>
              <a:ext cx="779489" cy="911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7" name="Google Shape;9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798670" y="3538067"/>
            <a:ext cx="913480" cy="99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