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</p:sldIdLst>
  <p:sldSz cy="7560000" cx="10692000"/>
  <p:notesSz cx="6858000" cy="9144000"/>
  <p:embeddedFontLst>
    <p:embeddedFont>
      <p:font typeface="Luckiest Guy"/>
      <p:regular r:id="rId7"/>
    </p:embeddedFont>
    <p:embeddedFont>
      <p:font typeface="Comic Relief"/>
      <p:regular r:id="rId8"/>
      <p:bold r:id="rId9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381">
          <p15:clr>
            <a:srgbClr val="747775"/>
          </p15:clr>
        </p15:guide>
        <p15:guide id="2" pos="3368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381" orient="horz"/>
        <p:guide pos="3368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font" Target="fonts/ComicRelief-bold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font" Target="fonts/LuckiestGuy-regular.fntdata"/><Relationship Id="rId8" Type="http://schemas.openxmlformats.org/officeDocument/2006/relationships/font" Target="fonts/ComicRelief-regular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004502" y="685800"/>
            <a:ext cx="48498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1004502" y="685800"/>
            <a:ext cx="48498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64478" y="1094388"/>
            <a:ext cx="9963000" cy="3017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64468" y="4165643"/>
            <a:ext cx="9963000" cy="1164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9906772" y="6854072"/>
            <a:ext cx="641400" cy="578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64468" y="1625801"/>
            <a:ext cx="9963000" cy="2886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64468" y="4633192"/>
            <a:ext cx="9963000" cy="191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9906772" y="6854072"/>
            <a:ext cx="641400" cy="578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9906772" y="6854072"/>
            <a:ext cx="641400" cy="578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64468" y="3161354"/>
            <a:ext cx="9963000" cy="1237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9906772" y="6854072"/>
            <a:ext cx="641400" cy="578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64468" y="654105"/>
            <a:ext cx="9963000" cy="841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64468" y="1693927"/>
            <a:ext cx="9963000" cy="5021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9906772" y="6854072"/>
            <a:ext cx="641400" cy="578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64468" y="654105"/>
            <a:ext cx="9963000" cy="841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64468" y="1693927"/>
            <a:ext cx="4677000" cy="5021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5650483" y="1693927"/>
            <a:ext cx="4677000" cy="5021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9906772" y="6854072"/>
            <a:ext cx="641400" cy="578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64468" y="654105"/>
            <a:ext cx="9963000" cy="841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9906772" y="6854072"/>
            <a:ext cx="641400" cy="578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64468" y="816630"/>
            <a:ext cx="3283500" cy="1110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64468" y="2042457"/>
            <a:ext cx="3283500" cy="4673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9906772" y="6854072"/>
            <a:ext cx="641400" cy="578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573245" y="661638"/>
            <a:ext cx="7445700" cy="6012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9906772" y="6854072"/>
            <a:ext cx="641400" cy="578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5346000" y="-184"/>
            <a:ext cx="5346000" cy="7560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310447" y="1812541"/>
            <a:ext cx="4729800" cy="2178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310447" y="4120005"/>
            <a:ext cx="4729800" cy="1815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5775715" y="1064257"/>
            <a:ext cx="4486500" cy="5431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9906772" y="6854072"/>
            <a:ext cx="641400" cy="578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64468" y="6218168"/>
            <a:ext cx="7014300" cy="8895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9906772" y="6854072"/>
            <a:ext cx="641400" cy="578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64468" y="654105"/>
            <a:ext cx="9963000" cy="841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64468" y="1693927"/>
            <a:ext cx="9963000" cy="5021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9906772" y="6854072"/>
            <a:ext cx="641400" cy="578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8F4E9"/>
        </a:solidFill>
      </p:bgPr>
    </p:bg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/>
          <p:nvPr/>
        </p:nvSpPr>
        <p:spPr>
          <a:xfrm>
            <a:off x="4322100" y="459400"/>
            <a:ext cx="2047800" cy="497400"/>
          </a:xfrm>
          <a:prstGeom prst="roundRect">
            <a:avLst>
              <a:gd fmla="val 26327" name="adj"/>
            </a:avLst>
          </a:prstGeom>
          <a:solidFill>
            <a:srgbClr val="FFECAE"/>
          </a:solidFill>
          <a:ln cap="flat" cmpd="sng" w="1905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  <a:effectLst>
            <a:outerShdw rotWithShape="0" algn="bl" dir="2880000" dist="104775">
              <a:srgbClr val="000000">
                <a:alpha val="50000"/>
              </a:srgbClr>
            </a:outerShdw>
          </a:effectLst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Luckiest Guy"/>
                <a:ea typeface="Luckiest Guy"/>
                <a:cs typeface="Luckiest Guy"/>
                <a:sym typeface="Luckiest Guy"/>
              </a:rPr>
              <a:t>C</a:t>
            </a:r>
            <a:r>
              <a:rPr lang="en" sz="1800">
                <a:latin typeface="Luckiest Guy"/>
                <a:ea typeface="Luckiest Guy"/>
                <a:cs typeface="Luckiest Guy"/>
                <a:sym typeface="Luckiest Guy"/>
              </a:rPr>
              <a:t>oncept Map</a:t>
            </a:r>
            <a:endParaRPr sz="1800">
              <a:latin typeface="Luckiest Guy"/>
              <a:ea typeface="Luckiest Guy"/>
              <a:cs typeface="Luckiest Guy"/>
              <a:sym typeface="Luckiest Guy"/>
            </a:endParaRPr>
          </a:p>
        </p:txBody>
      </p:sp>
      <p:grpSp>
        <p:nvGrpSpPr>
          <p:cNvPr id="55" name="Google Shape;55;p13"/>
          <p:cNvGrpSpPr/>
          <p:nvPr/>
        </p:nvGrpSpPr>
        <p:grpSpPr>
          <a:xfrm>
            <a:off x="659213" y="1522325"/>
            <a:ext cx="2588400" cy="1541200"/>
            <a:chOff x="632725" y="1522325"/>
            <a:chExt cx="2588400" cy="1541200"/>
          </a:xfrm>
        </p:grpSpPr>
        <p:sp>
          <p:nvSpPr>
            <p:cNvPr id="56" name="Google Shape;56;p13"/>
            <p:cNvSpPr/>
            <p:nvPr/>
          </p:nvSpPr>
          <p:spPr>
            <a:xfrm>
              <a:off x="632725" y="1706025"/>
              <a:ext cx="2588400" cy="1357500"/>
            </a:xfrm>
            <a:prstGeom prst="roundRect">
              <a:avLst>
                <a:gd fmla="val 9816" name="adj"/>
              </a:avLst>
            </a:prstGeom>
            <a:solidFill>
              <a:schemeClr val="lt1"/>
            </a:solidFill>
            <a:ln cap="flat" cmpd="sng" w="19050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rotWithShape="0" algn="bl" dir="2880000" dist="104775">
                <a:srgbClr val="000000">
                  <a:alpha val="50000"/>
                </a:srgbClr>
              </a:outerShdw>
            </a:effectLst>
          </p:spPr>
          <p:txBody>
            <a:bodyPr anchorCtr="0" anchor="ctr" bIns="0" lIns="91425" spcFirstLastPara="1" rIns="91425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900">
                  <a:latin typeface="Comic Relief"/>
                  <a:ea typeface="Comic Relief"/>
                  <a:cs typeface="Comic Relief"/>
                  <a:sym typeface="Comic Relief"/>
                </a:rPr>
                <a:t>Creative thinking allows designers to transform simple ideas into unique visual solutions. It encourages experimentation with colors, forms, and textures to produce original outcomes.</a:t>
              </a:r>
              <a:endParaRPr sz="900">
                <a:latin typeface="Comic Relief"/>
                <a:ea typeface="Comic Relief"/>
                <a:cs typeface="Comic Relief"/>
                <a:sym typeface="Comic Relief"/>
              </a:endParaRPr>
            </a:p>
          </p:txBody>
        </p:sp>
        <p:sp>
          <p:nvSpPr>
            <p:cNvPr id="57" name="Google Shape;57;p13"/>
            <p:cNvSpPr/>
            <p:nvPr/>
          </p:nvSpPr>
          <p:spPr>
            <a:xfrm>
              <a:off x="1137600" y="1522325"/>
              <a:ext cx="1578600" cy="375000"/>
            </a:xfrm>
            <a:prstGeom prst="roundRect">
              <a:avLst>
                <a:gd fmla="val 30191" name="adj"/>
              </a:avLst>
            </a:prstGeom>
            <a:solidFill>
              <a:srgbClr val="E0DCF9"/>
            </a:solidFill>
            <a:ln cap="flat" cmpd="sng" w="19050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0" lIns="91425" spcFirstLastPara="1" rIns="91425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>
                  <a:latin typeface="Luckiest Guy"/>
                  <a:ea typeface="Luckiest Guy"/>
                  <a:cs typeface="Luckiest Guy"/>
                  <a:sym typeface="Luckiest Guy"/>
                </a:rPr>
                <a:t>Main Idea 1</a:t>
              </a:r>
              <a:endParaRPr>
                <a:latin typeface="Luckiest Guy"/>
                <a:ea typeface="Luckiest Guy"/>
                <a:cs typeface="Luckiest Guy"/>
                <a:sym typeface="Luckiest Guy"/>
              </a:endParaRPr>
            </a:p>
          </p:txBody>
        </p:sp>
      </p:grpSp>
      <p:grpSp>
        <p:nvGrpSpPr>
          <p:cNvPr id="58" name="Google Shape;58;p13"/>
          <p:cNvGrpSpPr/>
          <p:nvPr/>
        </p:nvGrpSpPr>
        <p:grpSpPr>
          <a:xfrm>
            <a:off x="4045705" y="1522325"/>
            <a:ext cx="2588400" cy="1541200"/>
            <a:chOff x="632725" y="1522325"/>
            <a:chExt cx="2588400" cy="1541200"/>
          </a:xfrm>
        </p:grpSpPr>
        <p:sp>
          <p:nvSpPr>
            <p:cNvPr id="59" name="Google Shape;59;p13"/>
            <p:cNvSpPr/>
            <p:nvPr/>
          </p:nvSpPr>
          <p:spPr>
            <a:xfrm>
              <a:off x="632725" y="1706025"/>
              <a:ext cx="2588400" cy="1357500"/>
            </a:xfrm>
            <a:prstGeom prst="roundRect">
              <a:avLst>
                <a:gd fmla="val 9816" name="adj"/>
              </a:avLst>
            </a:prstGeom>
            <a:solidFill>
              <a:schemeClr val="lt1"/>
            </a:solidFill>
            <a:ln cap="flat" cmpd="sng" w="19050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rotWithShape="0" algn="bl" dir="2880000" dist="104775">
                <a:srgbClr val="000000">
                  <a:alpha val="50000"/>
                </a:srgbClr>
              </a:outerShdw>
            </a:effectLst>
          </p:spPr>
          <p:txBody>
            <a:bodyPr anchorCtr="0" anchor="ctr" bIns="0" lIns="91425" spcFirstLastPara="1" rIns="91425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900">
                  <a:latin typeface="Comic Relief"/>
                  <a:ea typeface="Comic Relief"/>
                  <a:cs typeface="Comic Relief"/>
                  <a:sym typeface="Comic Relief"/>
                </a:rPr>
                <a:t>Creativity helps individuals approach challenges from different perspectives </a:t>
              </a:r>
              <a:endParaRPr sz="900">
                <a:latin typeface="Comic Relief"/>
                <a:ea typeface="Comic Relief"/>
                <a:cs typeface="Comic Relief"/>
                <a:sym typeface="Comic Relief"/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900">
                  <a:latin typeface="Comic Relief"/>
                  <a:ea typeface="Comic Relief"/>
                  <a:cs typeface="Comic Relief"/>
                  <a:sym typeface="Comic Relief"/>
                </a:rPr>
                <a:t>and develop innovative solutions.</a:t>
              </a:r>
              <a:endParaRPr sz="900">
                <a:latin typeface="Comic Relief"/>
                <a:ea typeface="Comic Relief"/>
                <a:cs typeface="Comic Relief"/>
                <a:sym typeface="Comic Relief"/>
              </a:endParaRPr>
            </a:p>
          </p:txBody>
        </p:sp>
        <p:sp>
          <p:nvSpPr>
            <p:cNvPr id="60" name="Google Shape;60;p13"/>
            <p:cNvSpPr/>
            <p:nvPr/>
          </p:nvSpPr>
          <p:spPr>
            <a:xfrm>
              <a:off x="1137600" y="1522325"/>
              <a:ext cx="1578600" cy="375000"/>
            </a:xfrm>
            <a:prstGeom prst="roundRect">
              <a:avLst>
                <a:gd fmla="val 30191" name="adj"/>
              </a:avLst>
            </a:prstGeom>
            <a:solidFill>
              <a:srgbClr val="F7DCEE"/>
            </a:solidFill>
            <a:ln cap="flat" cmpd="sng" w="19050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0" lIns="91425" spcFirstLastPara="1" rIns="91425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>
                  <a:latin typeface="Luckiest Guy"/>
                  <a:ea typeface="Luckiest Guy"/>
                  <a:cs typeface="Luckiest Guy"/>
                  <a:sym typeface="Luckiest Guy"/>
                </a:rPr>
                <a:t>Main Idea 2</a:t>
              </a:r>
              <a:endParaRPr>
                <a:latin typeface="Luckiest Guy"/>
                <a:ea typeface="Luckiest Guy"/>
                <a:cs typeface="Luckiest Guy"/>
                <a:sym typeface="Luckiest Guy"/>
              </a:endParaRPr>
            </a:p>
          </p:txBody>
        </p:sp>
      </p:grpSp>
      <p:grpSp>
        <p:nvGrpSpPr>
          <p:cNvPr id="61" name="Google Shape;61;p13"/>
          <p:cNvGrpSpPr/>
          <p:nvPr/>
        </p:nvGrpSpPr>
        <p:grpSpPr>
          <a:xfrm>
            <a:off x="7470863" y="1522325"/>
            <a:ext cx="2588400" cy="1541200"/>
            <a:chOff x="632725" y="1522325"/>
            <a:chExt cx="2588400" cy="1541200"/>
          </a:xfrm>
        </p:grpSpPr>
        <p:sp>
          <p:nvSpPr>
            <p:cNvPr id="62" name="Google Shape;62;p13"/>
            <p:cNvSpPr/>
            <p:nvPr/>
          </p:nvSpPr>
          <p:spPr>
            <a:xfrm>
              <a:off x="632725" y="1706025"/>
              <a:ext cx="2588400" cy="1357500"/>
            </a:xfrm>
            <a:prstGeom prst="roundRect">
              <a:avLst>
                <a:gd fmla="val 9816" name="adj"/>
              </a:avLst>
            </a:prstGeom>
            <a:solidFill>
              <a:schemeClr val="lt1"/>
            </a:solidFill>
            <a:ln cap="flat" cmpd="sng" w="19050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rotWithShape="0" algn="bl" dir="2880000" dist="104775">
                <a:srgbClr val="000000">
                  <a:alpha val="50000"/>
                </a:srgbClr>
              </a:outerShdw>
            </a:effectLst>
          </p:spPr>
          <p:txBody>
            <a:bodyPr anchorCtr="0" anchor="ctr" bIns="0" lIns="91425" spcFirstLastPara="1" rIns="91425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900">
                  <a:latin typeface="Comic Relief"/>
                  <a:ea typeface="Comic Relief"/>
                  <a:cs typeface="Comic Relief"/>
                  <a:sym typeface="Comic Relief"/>
                </a:rPr>
                <a:t>Creative activities give students the freedom to express their emotions, identity, and values.</a:t>
              </a:r>
              <a:endParaRPr sz="900">
                <a:latin typeface="Comic Relief"/>
                <a:ea typeface="Comic Relief"/>
                <a:cs typeface="Comic Relief"/>
                <a:sym typeface="Comic Relief"/>
              </a:endParaRPr>
            </a:p>
          </p:txBody>
        </p:sp>
        <p:sp>
          <p:nvSpPr>
            <p:cNvPr id="63" name="Google Shape;63;p13"/>
            <p:cNvSpPr/>
            <p:nvPr/>
          </p:nvSpPr>
          <p:spPr>
            <a:xfrm>
              <a:off x="1137600" y="1522325"/>
              <a:ext cx="1578600" cy="375000"/>
            </a:xfrm>
            <a:prstGeom prst="roundRect">
              <a:avLst>
                <a:gd fmla="val 30191" name="adj"/>
              </a:avLst>
            </a:prstGeom>
            <a:solidFill>
              <a:srgbClr val="CDE2B4"/>
            </a:solidFill>
            <a:ln cap="flat" cmpd="sng" w="19050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0" lIns="91425" spcFirstLastPara="1" rIns="91425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>
                  <a:latin typeface="Luckiest Guy"/>
                  <a:ea typeface="Luckiest Guy"/>
                  <a:cs typeface="Luckiest Guy"/>
                  <a:sym typeface="Luckiest Guy"/>
                </a:rPr>
                <a:t>Main Idea 3</a:t>
              </a:r>
              <a:endParaRPr>
                <a:latin typeface="Luckiest Guy"/>
                <a:ea typeface="Luckiest Guy"/>
                <a:cs typeface="Luckiest Guy"/>
                <a:sym typeface="Luckiest Guy"/>
              </a:endParaRPr>
            </a:p>
          </p:txBody>
        </p:sp>
      </p:grpSp>
      <p:cxnSp>
        <p:nvCxnSpPr>
          <p:cNvPr id="64" name="Google Shape;64;p13"/>
          <p:cNvCxnSpPr>
            <a:stCxn id="54" idx="2"/>
            <a:endCxn id="60" idx="0"/>
          </p:cNvCxnSpPr>
          <p:nvPr/>
        </p:nvCxnSpPr>
        <p:spPr>
          <a:xfrm flipH="1">
            <a:off x="5340000" y="956800"/>
            <a:ext cx="6000" cy="565500"/>
          </a:xfrm>
          <a:prstGeom prst="straightConnector1">
            <a:avLst/>
          </a:prstGeom>
          <a:noFill/>
          <a:ln cap="flat" cmpd="sng" w="19050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grpSp>
        <p:nvGrpSpPr>
          <p:cNvPr id="65" name="Google Shape;65;p13"/>
          <p:cNvGrpSpPr/>
          <p:nvPr/>
        </p:nvGrpSpPr>
        <p:grpSpPr>
          <a:xfrm>
            <a:off x="659213" y="5723750"/>
            <a:ext cx="2588400" cy="1218311"/>
            <a:chOff x="632775" y="1522335"/>
            <a:chExt cx="2588400" cy="1541190"/>
          </a:xfrm>
        </p:grpSpPr>
        <p:sp>
          <p:nvSpPr>
            <p:cNvPr id="66" name="Google Shape;66;p13"/>
            <p:cNvSpPr/>
            <p:nvPr/>
          </p:nvSpPr>
          <p:spPr>
            <a:xfrm>
              <a:off x="632775" y="1706025"/>
              <a:ext cx="2588400" cy="1357500"/>
            </a:xfrm>
            <a:prstGeom prst="roundRect">
              <a:avLst>
                <a:gd fmla="val 9816" name="adj"/>
              </a:avLst>
            </a:prstGeom>
            <a:solidFill>
              <a:schemeClr val="lt1"/>
            </a:solidFill>
            <a:ln cap="flat" cmpd="sng" w="19050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rotWithShape="0" algn="bl" dir="2880000" dist="104775">
                <a:srgbClr val="000000">
                  <a:alpha val="50000"/>
                </a:srgbClr>
              </a:outerShdw>
            </a:effectLst>
          </p:spPr>
          <p:txBody>
            <a:bodyPr anchorCtr="0" anchor="ctr" bIns="0" lIns="91425" spcFirstLastPara="1" rIns="91425" wrap="square" tIns="18287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900">
                  <a:latin typeface="Comic Relief"/>
                  <a:ea typeface="Comic Relief"/>
                  <a:cs typeface="Comic Relief"/>
                  <a:sym typeface="Comic Relief"/>
                </a:rPr>
                <a:t>A student creates a branding project inspired by urban street art, combining bold typography with hand-drawn illustrations.</a:t>
              </a:r>
              <a:endParaRPr sz="900">
                <a:latin typeface="Comic Relief"/>
                <a:ea typeface="Comic Relief"/>
                <a:cs typeface="Comic Relief"/>
                <a:sym typeface="Comic Relief"/>
              </a:endParaRPr>
            </a:p>
          </p:txBody>
        </p:sp>
        <p:sp>
          <p:nvSpPr>
            <p:cNvPr id="67" name="Google Shape;67;p13"/>
            <p:cNvSpPr/>
            <p:nvPr/>
          </p:nvSpPr>
          <p:spPr>
            <a:xfrm>
              <a:off x="1159425" y="1522335"/>
              <a:ext cx="1535100" cy="473100"/>
            </a:xfrm>
            <a:prstGeom prst="roundRect">
              <a:avLst>
                <a:gd fmla="val 19663" name="adj"/>
              </a:avLst>
            </a:prstGeom>
            <a:solidFill>
              <a:srgbClr val="E0DCF9"/>
            </a:solidFill>
            <a:ln cap="flat" cmpd="sng" w="19050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0" lIns="91425" spcFirstLastPara="1" rIns="91425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>
                  <a:latin typeface="Luckiest Guy"/>
                  <a:ea typeface="Luckiest Guy"/>
                  <a:cs typeface="Luckiest Guy"/>
                  <a:sym typeface="Luckiest Guy"/>
                </a:rPr>
                <a:t>Example</a:t>
              </a:r>
              <a:endParaRPr>
                <a:latin typeface="Luckiest Guy"/>
                <a:ea typeface="Luckiest Guy"/>
                <a:cs typeface="Luckiest Guy"/>
                <a:sym typeface="Luckiest Guy"/>
              </a:endParaRPr>
            </a:p>
          </p:txBody>
        </p:sp>
      </p:grpSp>
      <p:grpSp>
        <p:nvGrpSpPr>
          <p:cNvPr id="68" name="Google Shape;68;p13"/>
          <p:cNvGrpSpPr/>
          <p:nvPr/>
        </p:nvGrpSpPr>
        <p:grpSpPr>
          <a:xfrm>
            <a:off x="632750" y="3663700"/>
            <a:ext cx="2641325" cy="1483147"/>
            <a:chOff x="632775" y="3663700"/>
            <a:chExt cx="2641325" cy="1483147"/>
          </a:xfrm>
        </p:grpSpPr>
        <p:grpSp>
          <p:nvGrpSpPr>
            <p:cNvPr id="69" name="Google Shape;69;p13"/>
            <p:cNvGrpSpPr/>
            <p:nvPr/>
          </p:nvGrpSpPr>
          <p:grpSpPr>
            <a:xfrm>
              <a:off x="632775" y="3663700"/>
              <a:ext cx="1201500" cy="1483147"/>
              <a:chOff x="632775" y="1522335"/>
              <a:chExt cx="1201500" cy="1876213"/>
            </a:xfrm>
          </p:grpSpPr>
          <p:sp>
            <p:nvSpPr>
              <p:cNvPr id="70" name="Google Shape;70;p13"/>
              <p:cNvSpPr/>
              <p:nvPr/>
            </p:nvSpPr>
            <p:spPr>
              <a:xfrm>
                <a:off x="632775" y="1681349"/>
                <a:ext cx="1201500" cy="1717200"/>
              </a:xfrm>
              <a:prstGeom prst="roundRect">
                <a:avLst>
                  <a:gd fmla="val 9816" name="adj"/>
                </a:avLst>
              </a:prstGeom>
              <a:solidFill>
                <a:schemeClr val="lt1"/>
              </a:solidFill>
              <a:ln cap="flat" cmpd="sng" w="19050">
                <a:solidFill>
                  <a:schemeClr val="dk1"/>
                </a:solidFill>
                <a:prstDash val="solid"/>
                <a:round/>
                <a:headEnd len="sm" w="sm" type="none"/>
                <a:tailEnd len="sm" w="sm" type="none"/>
              </a:ln>
              <a:effectLst>
                <a:outerShdw rotWithShape="0" algn="bl" dir="2880000" dist="104775">
                  <a:srgbClr val="000000">
                    <a:alpha val="50000"/>
                  </a:srgbClr>
                </a:outerShdw>
              </a:effectLst>
            </p:spPr>
            <p:txBody>
              <a:bodyPr anchorCtr="0" anchor="ctr" bIns="0" lIns="91425" spcFirstLastPara="1" rIns="91425" wrap="square" tIns="9142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sz="900">
                    <a:latin typeface="Comic Relief"/>
                    <a:ea typeface="Comic Relief"/>
                    <a:cs typeface="Comic Relief"/>
                    <a:sym typeface="Comic Relief"/>
                  </a:rPr>
                  <a:t>Artists and designers gather inspiration from nature, architecture, and digital trends to spark new concepts.</a:t>
                </a:r>
                <a:endParaRPr sz="900">
                  <a:latin typeface="Comic Relief"/>
                  <a:ea typeface="Comic Relief"/>
                  <a:cs typeface="Comic Relief"/>
                  <a:sym typeface="Comic Relief"/>
                </a:endParaRPr>
              </a:p>
            </p:txBody>
          </p:sp>
          <p:sp>
            <p:nvSpPr>
              <p:cNvPr id="71" name="Google Shape;71;p13"/>
              <p:cNvSpPr/>
              <p:nvPr/>
            </p:nvSpPr>
            <p:spPr>
              <a:xfrm>
                <a:off x="742850" y="1522335"/>
                <a:ext cx="992700" cy="301200"/>
              </a:xfrm>
              <a:prstGeom prst="roundRect">
                <a:avLst>
                  <a:gd fmla="val 19663" name="adj"/>
                </a:avLst>
              </a:prstGeom>
              <a:solidFill>
                <a:srgbClr val="E0DCF9"/>
              </a:solidFill>
              <a:ln cap="flat" cmpd="sng" w="19050">
                <a:solidFill>
                  <a:schemeClr val="dk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0" lIns="91425" spcFirstLastPara="1" rIns="91425" wrap="square" tIns="0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sz="700">
                    <a:latin typeface="Luckiest Guy"/>
                    <a:ea typeface="Luckiest Guy"/>
                    <a:cs typeface="Luckiest Guy"/>
                    <a:sym typeface="Luckiest Guy"/>
                  </a:rPr>
                  <a:t>Secondary Idea 1</a:t>
                </a:r>
                <a:endParaRPr sz="700">
                  <a:latin typeface="Luckiest Guy"/>
                  <a:ea typeface="Luckiest Guy"/>
                  <a:cs typeface="Luckiest Guy"/>
                  <a:sym typeface="Luckiest Guy"/>
                </a:endParaRPr>
              </a:p>
            </p:txBody>
          </p:sp>
        </p:grpSp>
        <p:grpSp>
          <p:nvGrpSpPr>
            <p:cNvPr id="72" name="Google Shape;72;p13"/>
            <p:cNvGrpSpPr/>
            <p:nvPr/>
          </p:nvGrpSpPr>
          <p:grpSpPr>
            <a:xfrm>
              <a:off x="2072600" y="3663700"/>
              <a:ext cx="1201500" cy="1483147"/>
              <a:chOff x="632775" y="1522335"/>
              <a:chExt cx="1201500" cy="1876213"/>
            </a:xfrm>
          </p:grpSpPr>
          <p:sp>
            <p:nvSpPr>
              <p:cNvPr id="73" name="Google Shape;73;p13"/>
              <p:cNvSpPr/>
              <p:nvPr/>
            </p:nvSpPr>
            <p:spPr>
              <a:xfrm>
                <a:off x="632775" y="1681349"/>
                <a:ext cx="1201500" cy="1717200"/>
              </a:xfrm>
              <a:prstGeom prst="roundRect">
                <a:avLst>
                  <a:gd fmla="val 9816" name="adj"/>
                </a:avLst>
              </a:prstGeom>
              <a:solidFill>
                <a:schemeClr val="lt1"/>
              </a:solidFill>
              <a:ln cap="flat" cmpd="sng" w="19050">
                <a:solidFill>
                  <a:schemeClr val="dk1"/>
                </a:solidFill>
                <a:prstDash val="solid"/>
                <a:round/>
                <a:headEnd len="sm" w="sm" type="none"/>
                <a:tailEnd len="sm" w="sm" type="none"/>
              </a:ln>
              <a:effectLst>
                <a:outerShdw rotWithShape="0" algn="bl" dir="2880000" dist="104775">
                  <a:srgbClr val="000000">
                    <a:alpha val="50000"/>
                  </a:srgbClr>
                </a:outerShdw>
              </a:effectLst>
            </p:spPr>
            <p:txBody>
              <a:bodyPr anchorCtr="0" anchor="ctr" bIns="0" lIns="91425" spcFirstLastPara="1" rIns="91425" wrap="square" tIns="9142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sz="900">
                    <a:latin typeface="Comic Relief"/>
                    <a:ea typeface="Comic Relief"/>
                    <a:cs typeface="Comic Relief"/>
                    <a:sym typeface="Comic Relief"/>
                  </a:rPr>
                  <a:t>Using software, sketching methods, and prototyping tools helps bring imaginative ideas to life.</a:t>
                </a:r>
                <a:endParaRPr sz="900">
                  <a:latin typeface="Comic Relief"/>
                  <a:ea typeface="Comic Relief"/>
                  <a:cs typeface="Comic Relief"/>
                  <a:sym typeface="Comic Relief"/>
                </a:endParaRPr>
              </a:p>
            </p:txBody>
          </p:sp>
          <p:sp>
            <p:nvSpPr>
              <p:cNvPr id="74" name="Google Shape;74;p13"/>
              <p:cNvSpPr/>
              <p:nvPr/>
            </p:nvSpPr>
            <p:spPr>
              <a:xfrm>
                <a:off x="742850" y="1522335"/>
                <a:ext cx="992700" cy="301200"/>
              </a:xfrm>
              <a:prstGeom prst="roundRect">
                <a:avLst>
                  <a:gd fmla="val 19663" name="adj"/>
                </a:avLst>
              </a:prstGeom>
              <a:solidFill>
                <a:srgbClr val="E0DCF9"/>
              </a:solidFill>
              <a:ln cap="flat" cmpd="sng" w="19050">
                <a:solidFill>
                  <a:schemeClr val="dk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0" lIns="91425" spcFirstLastPara="1" rIns="91425" wrap="square" tIns="0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sz="700">
                    <a:latin typeface="Luckiest Guy"/>
                    <a:ea typeface="Luckiest Guy"/>
                    <a:cs typeface="Luckiest Guy"/>
                    <a:sym typeface="Luckiest Guy"/>
                  </a:rPr>
                  <a:t>Secondary Idea 2</a:t>
                </a:r>
                <a:endParaRPr sz="700">
                  <a:latin typeface="Luckiest Guy"/>
                  <a:ea typeface="Luckiest Guy"/>
                  <a:cs typeface="Luckiest Guy"/>
                  <a:sym typeface="Luckiest Guy"/>
                </a:endParaRPr>
              </a:p>
            </p:txBody>
          </p:sp>
        </p:grpSp>
      </p:grpSp>
      <p:grpSp>
        <p:nvGrpSpPr>
          <p:cNvPr id="75" name="Google Shape;75;p13"/>
          <p:cNvGrpSpPr/>
          <p:nvPr/>
        </p:nvGrpSpPr>
        <p:grpSpPr>
          <a:xfrm>
            <a:off x="1233500" y="3063505"/>
            <a:ext cx="1439825" cy="600171"/>
            <a:chOff x="1239200" y="3061300"/>
            <a:chExt cx="1439825" cy="602400"/>
          </a:xfrm>
        </p:grpSpPr>
        <p:cxnSp>
          <p:nvCxnSpPr>
            <p:cNvPr id="76" name="Google Shape;76;p13"/>
            <p:cNvCxnSpPr/>
            <p:nvPr/>
          </p:nvCxnSpPr>
          <p:spPr>
            <a:xfrm rot="10800000">
              <a:off x="1239200" y="3061300"/>
              <a:ext cx="0" cy="602400"/>
            </a:xfrm>
            <a:prstGeom prst="straightConnector1">
              <a:avLst/>
            </a:prstGeom>
            <a:noFill/>
            <a:ln cap="flat" cmpd="sng" w="19050">
              <a:solidFill>
                <a:schemeClr val="dk1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77" name="Google Shape;77;p13"/>
            <p:cNvCxnSpPr/>
            <p:nvPr/>
          </p:nvCxnSpPr>
          <p:spPr>
            <a:xfrm rot="10800000">
              <a:off x="2679025" y="3066700"/>
              <a:ext cx="0" cy="597000"/>
            </a:xfrm>
            <a:prstGeom prst="straightConnector1">
              <a:avLst/>
            </a:prstGeom>
            <a:noFill/>
            <a:ln cap="flat" cmpd="sng" w="19050">
              <a:solidFill>
                <a:schemeClr val="dk1"/>
              </a:solidFill>
              <a:prstDash val="solid"/>
              <a:round/>
              <a:headEnd len="med" w="med" type="none"/>
              <a:tailEnd len="med" w="med" type="none"/>
            </a:ln>
          </p:spPr>
        </p:cxnSp>
      </p:grpSp>
      <p:grpSp>
        <p:nvGrpSpPr>
          <p:cNvPr id="78" name="Google Shape;78;p13"/>
          <p:cNvGrpSpPr/>
          <p:nvPr/>
        </p:nvGrpSpPr>
        <p:grpSpPr>
          <a:xfrm>
            <a:off x="1568538" y="5146564"/>
            <a:ext cx="769750" cy="576979"/>
            <a:chOff x="1551700" y="5141275"/>
            <a:chExt cx="769750" cy="576000"/>
          </a:xfrm>
        </p:grpSpPr>
        <p:cxnSp>
          <p:nvCxnSpPr>
            <p:cNvPr id="79" name="Google Shape;79;p13"/>
            <p:cNvCxnSpPr/>
            <p:nvPr/>
          </p:nvCxnSpPr>
          <p:spPr>
            <a:xfrm>
              <a:off x="1551700" y="5141275"/>
              <a:ext cx="0" cy="576000"/>
            </a:xfrm>
            <a:prstGeom prst="straightConnector1">
              <a:avLst/>
            </a:prstGeom>
            <a:noFill/>
            <a:ln cap="flat" cmpd="sng" w="19050">
              <a:solidFill>
                <a:schemeClr val="dk1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80" name="Google Shape;80;p13"/>
            <p:cNvCxnSpPr/>
            <p:nvPr/>
          </p:nvCxnSpPr>
          <p:spPr>
            <a:xfrm>
              <a:off x="2321450" y="5141275"/>
              <a:ext cx="0" cy="576000"/>
            </a:xfrm>
            <a:prstGeom prst="straightConnector1">
              <a:avLst/>
            </a:prstGeom>
            <a:noFill/>
            <a:ln cap="flat" cmpd="sng" w="19050">
              <a:solidFill>
                <a:schemeClr val="dk1"/>
              </a:solidFill>
              <a:prstDash val="solid"/>
              <a:round/>
              <a:headEnd len="med" w="med" type="none"/>
              <a:tailEnd len="med" w="med" type="none"/>
            </a:ln>
          </p:spPr>
        </p:cxnSp>
      </p:grpSp>
      <p:grpSp>
        <p:nvGrpSpPr>
          <p:cNvPr id="81" name="Google Shape;81;p13"/>
          <p:cNvGrpSpPr/>
          <p:nvPr/>
        </p:nvGrpSpPr>
        <p:grpSpPr>
          <a:xfrm>
            <a:off x="4045705" y="5723750"/>
            <a:ext cx="2588400" cy="1218311"/>
            <a:chOff x="632775" y="1522335"/>
            <a:chExt cx="2588400" cy="1541190"/>
          </a:xfrm>
        </p:grpSpPr>
        <p:sp>
          <p:nvSpPr>
            <p:cNvPr id="82" name="Google Shape;82;p13"/>
            <p:cNvSpPr/>
            <p:nvPr/>
          </p:nvSpPr>
          <p:spPr>
            <a:xfrm>
              <a:off x="632775" y="1706025"/>
              <a:ext cx="2588400" cy="1357500"/>
            </a:xfrm>
            <a:prstGeom prst="roundRect">
              <a:avLst>
                <a:gd fmla="val 9816" name="adj"/>
              </a:avLst>
            </a:prstGeom>
            <a:solidFill>
              <a:schemeClr val="lt1"/>
            </a:solidFill>
            <a:ln cap="flat" cmpd="sng" w="19050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rotWithShape="0" algn="bl" dir="2880000" dist="104775">
                <a:srgbClr val="000000">
                  <a:alpha val="50000"/>
                </a:srgbClr>
              </a:outerShdw>
            </a:effectLst>
          </p:spPr>
          <p:txBody>
            <a:bodyPr anchorCtr="0" anchor="ctr" bIns="0" lIns="91425" spcFirstLastPara="1" rIns="91425" wrap="square" tIns="18287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900">
                  <a:latin typeface="Comic Relief"/>
                  <a:ea typeface="Comic Relief"/>
                  <a:cs typeface="Comic Relief"/>
                  <a:sym typeface="Comic Relief"/>
                </a:rPr>
                <a:t>A student creates a branding project inspired by urban street art, combining bold typography with hand-drawn illustrations.</a:t>
              </a:r>
              <a:endParaRPr sz="900">
                <a:latin typeface="Comic Relief"/>
                <a:ea typeface="Comic Relief"/>
                <a:cs typeface="Comic Relief"/>
                <a:sym typeface="Comic Relief"/>
              </a:endParaRPr>
            </a:p>
          </p:txBody>
        </p:sp>
        <p:sp>
          <p:nvSpPr>
            <p:cNvPr id="83" name="Google Shape;83;p13"/>
            <p:cNvSpPr/>
            <p:nvPr/>
          </p:nvSpPr>
          <p:spPr>
            <a:xfrm>
              <a:off x="1159425" y="1522335"/>
              <a:ext cx="1535100" cy="473100"/>
            </a:xfrm>
            <a:prstGeom prst="roundRect">
              <a:avLst>
                <a:gd fmla="val 19663" name="adj"/>
              </a:avLst>
            </a:prstGeom>
            <a:solidFill>
              <a:srgbClr val="F7DCEE"/>
            </a:solidFill>
            <a:ln cap="flat" cmpd="sng" w="19050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0" lIns="91425" spcFirstLastPara="1" rIns="91425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>
                  <a:latin typeface="Luckiest Guy"/>
                  <a:ea typeface="Luckiest Guy"/>
                  <a:cs typeface="Luckiest Guy"/>
                  <a:sym typeface="Luckiest Guy"/>
                </a:rPr>
                <a:t>Example</a:t>
              </a:r>
              <a:endParaRPr>
                <a:latin typeface="Luckiest Guy"/>
                <a:ea typeface="Luckiest Guy"/>
                <a:cs typeface="Luckiest Guy"/>
                <a:sym typeface="Luckiest Guy"/>
              </a:endParaRPr>
            </a:p>
          </p:txBody>
        </p:sp>
      </p:grpSp>
      <p:grpSp>
        <p:nvGrpSpPr>
          <p:cNvPr id="84" name="Google Shape;84;p13"/>
          <p:cNvGrpSpPr/>
          <p:nvPr/>
        </p:nvGrpSpPr>
        <p:grpSpPr>
          <a:xfrm>
            <a:off x="4019242" y="3663700"/>
            <a:ext cx="2641325" cy="1483147"/>
            <a:chOff x="632775" y="3663700"/>
            <a:chExt cx="2641325" cy="1483147"/>
          </a:xfrm>
        </p:grpSpPr>
        <p:grpSp>
          <p:nvGrpSpPr>
            <p:cNvPr id="85" name="Google Shape;85;p13"/>
            <p:cNvGrpSpPr/>
            <p:nvPr/>
          </p:nvGrpSpPr>
          <p:grpSpPr>
            <a:xfrm>
              <a:off x="632775" y="3663700"/>
              <a:ext cx="1201500" cy="1483147"/>
              <a:chOff x="632775" y="1522335"/>
              <a:chExt cx="1201500" cy="1876213"/>
            </a:xfrm>
          </p:grpSpPr>
          <p:sp>
            <p:nvSpPr>
              <p:cNvPr id="86" name="Google Shape;86;p13"/>
              <p:cNvSpPr/>
              <p:nvPr/>
            </p:nvSpPr>
            <p:spPr>
              <a:xfrm>
                <a:off x="632775" y="1681349"/>
                <a:ext cx="1201500" cy="1717200"/>
              </a:xfrm>
              <a:prstGeom prst="roundRect">
                <a:avLst>
                  <a:gd fmla="val 9816" name="adj"/>
                </a:avLst>
              </a:prstGeom>
              <a:solidFill>
                <a:schemeClr val="lt1"/>
              </a:solidFill>
              <a:ln cap="flat" cmpd="sng" w="19050">
                <a:solidFill>
                  <a:schemeClr val="dk1"/>
                </a:solidFill>
                <a:prstDash val="solid"/>
                <a:round/>
                <a:headEnd len="sm" w="sm" type="none"/>
                <a:tailEnd len="sm" w="sm" type="none"/>
              </a:ln>
              <a:effectLst>
                <a:outerShdw rotWithShape="0" algn="bl" dir="2880000" dist="104775">
                  <a:srgbClr val="000000">
                    <a:alpha val="50000"/>
                  </a:srgbClr>
                </a:outerShdw>
              </a:effectLst>
            </p:spPr>
            <p:txBody>
              <a:bodyPr anchorCtr="0" anchor="ctr" bIns="0" lIns="91425" spcFirstLastPara="1" rIns="91425" wrap="square" tIns="9142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sz="900">
                    <a:latin typeface="Comic Relief"/>
                    <a:ea typeface="Comic Relief"/>
                    <a:cs typeface="Comic Relief"/>
                    <a:sym typeface="Comic Relief"/>
                  </a:rPr>
                  <a:t>Artists and designers gather inspiration from nature, architecture, and digital trends to spark new concepts.</a:t>
                </a:r>
                <a:endParaRPr sz="900">
                  <a:latin typeface="Comic Relief"/>
                  <a:ea typeface="Comic Relief"/>
                  <a:cs typeface="Comic Relief"/>
                  <a:sym typeface="Comic Relief"/>
                </a:endParaRPr>
              </a:p>
            </p:txBody>
          </p:sp>
          <p:sp>
            <p:nvSpPr>
              <p:cNvPr id="87" name="Google Shape;87;p13"/>
              <p:cNvSpPr/>
              <p:nvPr/>
            </p:nvSpPr>
            <p:spPr>
              <a:xfrm>
                <a:off x="742850" y="1522335"/>
                <a:ext cx="992700" cy="301200"/>
              </a:xfrm>
              <a:prstGeom prst="roundRect">
                <a:avLst>
                  <a:gd fmla="val 19663" name="adj"/>
                </a:avLst>
              </a:prstGeom>
              <a:solidFill>
                <a:srgbClr val="F7DCEE"/>
              </a:solidFill>
              <a:ln cap="flat" cmpd="sng" w="19050">
                <a:solidFill>
                  <a:schemeClr val="dk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0" lIns="91425" spcFirstLastPara="1" rIns="91425" wrap="square" tIns="0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sz="700">
                    <a:latin typeface="Luckiest Guy"/>
                    <a:ea typeface="Luckiest Guy"/>
                    <a:cs typeface="Luckiest Guy"/>
                    <a:sym typeface="Luckiest Guy"/>
                  </a:rPr>
                  <a:t>Secondary Idea 1</a:t>
                </a:r>
                <a:endParaRPr sz="700">
                  <a:latin typeface="Luckiest Guy"/>
                  <a:ea typeface="Luckiest Guy"/>
                  <a:cs typeface="Luckiest Guy"/>
                  <a:sym typeface="Luckiest Guy"/>
                </a:endParaRPr>
              </a:p>
            </p:txBody>
          </p:sp>
        </p:grpSp>
        <p:grpSp>
          <p:nvGrpSpPr>
            <p:cNvPr id="88" name="Google Shape;88;p13"/>
            <p:cNvGrpSpPr/>
            <p:nvPr/>
          </p:nvGrpSpPr>
          <p:grpSpPr>
            <a:xfrm>
              <a:off x="2072600" y="3663700"/>
              <a:ext cx="1201500" cy="1483147"/>
              <a:chOff x="632775" y="1522335"/>
              <a:chExt cx="1201500" cy="1876213"/>
            </a:xfrm>
          </p:grpSpPr>
          <p:sp>
            <p:nvSpPr>
              <p:cNvPr id="89" name="Google Shape;89;p13"/>
              <p:cNvSpPr/>
              <p:nvPr/>
            </p:nvSpPr>
            <p:spPr>
              <a:xfrm>
                <a:off x="632775" y="1681349"/>
                <a:ext cx="1201500" cy="1717200"/>
              </a:xfrm>
              <a:prstGeom prst="roundRect">
                <a:avLst>
                  <a:gd fmla="val 9816" name="adj"/>
                </a:avLst>
              </a:prstGeom>
              <a:solidFill>
                <a:schemeClr val="lt1"/>
              </a:solidFill>
              <a:ln cap="flat" cmpd="sng" w="19050">
                <a:solidFill>
                  <a:schemeClr val="dk1"/>
                </a:solidFill>
                <a:prstDash val="solid"/>
                <a:round/>
                <a:headEnd len="sm" w="sm" type="none"/>
                <a:tailEnd len="sm" w="sm" type="none"/>
              </a:ln>
              <a:effectLst>
                <a:outerShdw rotWithShape="0" algn="bl" dir="2880000" dist="104775">
                  <a:srgbClr val="000000">
                    <a:alpha val="50000"/>
                  </a:srgbClr>
                </a:outerShdw>
              </a:effectLst>
            </p:spPr>
            <p:txBody>
              <a:bodyPr anchorCtr="0" anchor="ctr" bIns="0" lIns="91425" spcFirstLastPara="1" rIns="91425" wrap="square" tIns="9142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sz="900">
                    <a:latin typeface="Comic Relief"/>
                    <a:ea typeface="Comic Relief"/>
                    <a:cs typeface="Comic Relief"/>
                    <a:sym typeface="Comic Relief"/>
                  </a:rPr>
                  <a:t>Using software, sketching methods, and prototyping tools helps bring imaginative ideas to life.</a:t>
                </a:r>
                <a:endParaRPr sz="900">
                  <a:latin typeface="Comic Relief"/>
                  <a:ea typeface="Comic Relief"/>
                  <a:cs typeface="Comic Relief"/>
                  <a:sym typeface="Comic Relief"/>
                </a:endParaRPr>
              </a:p>
            </p:txBody>
          </p:sp>
          <p:sp>
            <p:nvSpPr>
              <p:cNvPr id="90" name="Google Shape;90;p13"/>
              <p:cNvSpPr/>
              <p:nvPr/>
            </p:nvSpPr>
            <p:spPr>
              <a:xfrm>
                <a:off x="742850" y="1522335"/>
                <a:ext cx="992700" cy="301200"/>
              </a:xfrm>
              <a:prstGeom prst="roundRect">
                <a:avLst>
                  <a:gd fmla="val 19663" name="adj"/>
                </a:avLst>
              </a:prstGeom>
              <a:solidFill>
                <a:srgbClr val="F7DCEE"/>
              </a:solidFill>
              <a:ln cap="flat" cmpd="sng" w="19050">
                <a:solidFill>
                  <a:schemeClr val="dk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0" lIns="91425" spcFirstLastPara="1" rIns="91425" wrap="square" tIns="0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sz="700">
                    <a:latin typeface="Luckiest Guy"/>
                    <a:ea typeface="Luckiest Guy"/>
                    <a:cs typeface="Luckiest Guy"/>
                    <a:sym typeface="Luckiest Guy"/>
                  </a:rPr>
                  <a:t>Secondary Idea 2</a:t>
                </a:r>
                <a:endParaRPr sz="700">
                  <a:latin typeface="Luckiest Guy"/>
                  <a:ea typeface="Luckiest Guy"/>
                  <a:cs typeface="Luckiest Guy"/>
                  <a:sym typeface="Luckiest Guy"/>
                </a:endParaRPr>
              </a:p>
            </p:txBody>
          </p:sp>
        </p:grpSp>
      </p:grpSp>
      <p:grpSp>
        <p:nvGrpSpPr>
          <p:cNvPr id="91" name="Google Shape;91;p13"/>
          <p:cNvGrpSpPr/>
          <p:nvPr/>
        </p:nvGrpSpPr>
        <p:grpSpPr>
          <a:xfrm>
            <a:off x="4619992" y="3063505"/>
            <a:ext cx="1439825" cy="600171"/>
            <a:chOff x="1239200" y="3061300"/>
            <a:chExt cx="1439825" cy="602400"/>
          </a:xfrm>
        </p:grpSpPr>
        <p:cxnSp>
          <p:nvCxnSpPr>
            <p:cNvPr id="92" name="Google Shape;92;p13"/>
            <p:cNvCxnSpPr/>
            <p:nvPr/>
          </p:nvCxnSpPr>
          <p:spPr>
            <a:xfrm rot="10800000">
              <a:off x="1239200" y="3061300"/>
              <a:ext cx="0" cy="602400"/>
            </a:xfrm>
            <a:prstGeom prst="straightConnector1">
              <a:avLst/>
            </a:prstGeom>
            <a:noFill/>
            <a:ln cap="flat" cmpd="sng" w="19050">
              <a:solidFill>
                <a:schemeClr val="dk1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93" name="Google Shape;93;p13"/>
            <p:cNvCxnSpPr/>
            <p:nvPr/>
          </p:nvCxnSpPr>
          <p:spPr>
            <a:xfrm rot="10800000">
              <a:off x="2679025" y="3066700"/>
              <a:ext cx="0" cy="597000"/>
            </a:xfrm>
            <a:prstGeom prst="straightConnector1">
              <a:avLst/>
            </a:prstGeom>
            <a:noFill/>
            <a:ln cap="flat" cmpd="sng" w="19050">
              <a:solidFill>
                <a:schemeClr val="dk1"/>
              </a:solidFill>
              <a:prstDash val="solid"/>
              <a:round/>
              <a:headEnd len="med" w="med" type="none"/>
              <a:tailEnd len="med" w="med" type="none"/>
            </a:ln>
          </p:spPr>
        </p:cxnSp>
      </p:grpSp>
      <p:grpSp>
        <p:nvGrpSpPr>
          <p:cNvPr id="94" name="Google Shape;94;p13"/>
          <p:cNvGrpSpPr/>
          <p:nvPr/>
        </p:nvGrpSpPr>
        <p:grpSpPr>
          <a:xfrm>
            <a:off x="4955030" y="5146564"/>
            <a:ext cx="769750" cy="576979"/>
            <a:chOff x="1551700" y="5141275"/>
            <a:chExt cx="769750" cy="576000"/>
          </a:xfrm>
        </p:grpSpPr>
        <p:cxnSp>
          <p:nvCxnSpPr>
            <p:cNvPr id="95" name="Google Shape;95;p13"/>
            <p:cNvCxnSpPr/>
            <p:nvPr/>
          </p:nvCxnSpPr>
          <p:spPr>
            <a:xfrm>
              <a:off x="1551700" y="5141275"/>
              <a:ext cx="0" cy="576000"/>
            </a:xfrm>
            <a:prstGeom prst="straightConnector1">
              <a:avLst/>
            </a:prstGeom>
            <a:noFill/>
            <a:ln cap="flat" cmpd="sng" w="19050">
              <a:solidFill>
                <a:schemeClr val="dk1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96" name="Google Shape;96;p13"/>
            <p:cNvCxnSpPr/>
            <p:nvPr/>
          </p:nvCxnSpPr>
          <p:spPr>
            <a:xfrm>
              <a:off x="2321450" y="5141275"/>
              <a:ext cx="0" cy="576000"/>
            </a:xfrm>
            <a:prstGeom prst="straightConnector1">
              <a:avLst/>
            </a:prstGeom>
            <a:noFill/>
            <a:ln cap="flat" cmpd="sng" w="19050">
              <a:solidFill>
                <a:schemeClr val="dk1"/>
              </a:solidFill>
              <a:prstDash val="solid"/>
              <a:round/>
              <a:headEnd len="med" w="med" type="none"/>
              <a:tailEnd len="med" w="med" type="none"/>
            </a:ln>
          </p:spPr>
        </p:cxnSp>
      </p:grpSp>
      <p:grpSp>
        <p:nvGrpSpPr>
          <p:cNvPr id="97" name="Google Shape;97;p13"/>
          <p:cNvGrpSpPr/>
          <p:nvPr/>
        </p:nvGrpSpPr>
        <p:grpSpPr>
          <a:xfrm>
            <a:off x="7470863" y="5723750"/>
            <a:ext cx="2588400" cy="1218311"/>
            <a:chOff x="632775" y="1522335"/>
            <a:chExt cx="2588400" cy="1541190"/>
          </a:xfrm>
        </p:grpSpPr>
        <p:sp>
          <p:nvSpPr>
            <p:cNvPr id="98" name="Google Shape;98;p13"/>
            <p:cNvSpPr/>
            <p:nvPr/>
          </p:nvSpPr>
          <p:spPr>
            <a:xfrm>
              <a:off x="632775" y="1706025"/>
              <a:ext cx="2588400" cy="1357500"/>
            </a:xfrm>
            <a:prstGeom prst="roundRect">
              <a:avLst>
                <a:gd fmla="val 9816" name="adj"/>
              </a:avLst>
            </a:prstGeom>
            <a:solidFill>
              <a:schemeClr val="lt1"/>
            </a:solidFill>
            <a:ln cap="flat" cmpd="sng" w="19050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rotWithShape="0" algn="bl" dir="2880000" dist="104775">
                <a:srgbClr val="000000">
                  <a:alpha val="50000"/>
                </a:srgbClr>
              </a:outerShdw>
            </a:effectLst>
          </p:spPr>
          <p:txBody>
            <a:bodyPr anchorCtr="0" anchor="ctr" bIns="0" lIns="91425" spcFirstLastPara="1" rIns="91425" wrap="square" tIns="18287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900">
                  <a:latin typeface="Comic Relief"/>
                  <a:ea typeface="Comic Relief"/>
                  <a:cs typeface="Comic Relief"/>
                  <a:sym typeface="Comic Relief"/>
                </a:rPr>
                <a:t>A student creates a branding project inspired by urban street art, combining bold typography with hand-drawn illustrations.</a:t>
              </a:r>
              <a:endParaRPr sz="900">
                <a:latin typeface="Comic Relief"/>
                <a:ea typeface="Comic Relief"/>
                <a:cs typeface="Comic Relief"/>
                <a:sym typeface="Comic Relief"/>
              </a:endParaRPr>
            </a:p>
          </p:txBody>
        </p:sp>
        <p:sp>
          <p:nvSpPr>
            <p:cNvPr id="99" name="Google Shape;99;p13"/>
            <p:cNvSpPr/>
            <p:nvPr/>
          </p:nvSpPr>
          <p:spPr>
            <a:xfrm>
              <a:off x="1159425" y="1522335"/>
              <a:ext cx="1535100" cy="473100"/>
            </a:xfrm>
            <a:prstGeom prst="roundRect">
              <a:avLst>
                <a:gd fmla="val 19663" name="adj"/>
              </a:avLst>
            </a:prstGeom>
            <a:solidFill>
              <a:srgbClr val="CDE2B4"/>
            </a:solidFill>
            <a:ln cap="flat" cmpd="sng" w="19050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0" lIns="91425" spcFirstLastPara="1" rIns="91425" wrap="square" tIns="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>
                  <a:latin typeface="Luckiest Guy"/>
                  <a:ea typeface="Luckiest Guy"/>
                  <a:cs typeface="Luckiest Guy"/>
                  <a:sym typeface="Luckiest Guy"/>
                </a:rPr>
                <a:t>Example</a:t>
              </a:r>
              <a:endParaRPr>
                <a:latin typeface="Luckiest Guy"/>
                <a:ea typeface="Luckiest Guy"/>
                <a:cs typeface="Luckiest Guy"/>
                <a:sym typeface="Luckiest Guy"/>
              </a:endParaRPr>
            </a:p>
          </p:txBody>
        </p:sp>
      </p:grpSp>
      <p:grpSp>
        <p:nvGrpSpPr>
          <p:cNvPr id="100" name="Google Shape;100;p13"/>
          <p:cNvGrpSpPr/>
          <p:nvPr/>
        </p:nvGrpSpPr>
        <p:grpSpPr>
          <a:xfrm>
            <a:off x="7444400" y="3663700"/>
            <a:ext cx="2641325" cy="1483147"/>
            <a:chOff x="632775" y="3663700"/>
            <a:chExt cx="2641325" cy="1483147"/>
          </a:xfrm>
        </p:grpSpPr>
        <p:grpSp>
          <p:nvGrpSpPr>
            <p:cNvPr id="101" name="Google Shape;101;p13"/>
            <p:cNvGrpSpPr/>
            <p:nvPr/>
          </p:nvGrpSpPr>
          <p:grpSpPr>
            <a:xfrm>
              <a:off x="632775" y="3663700"/>
              <a:ext cx="1201500" cy="1483147"/>
              <a:chOff x="632775" y="1522335"/>
              <a:chExt cx="1201500" cy="1876213"/>
            </a:xfrm>
          </p:grpSpPr>
          <p:sp>
            <p:nvSpPr>
              <p:cNvPr id="102" name="Google Shape;102;p13"/>
              <p:cNvSpPr/>
              <p:nvPr/>
            </p:nvSpPr>
            <p:spPr>
              <a:xfrm>
                <a:off x="632775" y="1681349"/>
                <a:ext cx="1201500" cy="1717200"/>
              </a:xfrm>
              <a:prstGeom prst="roundRect">
                <a:avLst>
                  <a:gd fmla="val 9816" name="adj"/>
                </a:avLst>
              </a:prstGeom>
              <a:solidFill>
                <a:schemeClr val="lt1"/>
              </a:solidFill>
              <a:ln cap="flat" cmpd="sng" w="19050">
                <a:solidFill>
                  <a:schemeClr val="dk1"/>
                </a:solidFill>
                <a:prstDash val="solid"/>
                <a:round/>
                <a:headEnd len="sm" w="sm" type="none"/>
                <a:tailEnd len="sm" w="sm" type="none"/>
              </a:ln>
              <a:effectLst>
                <a:outerShdw rotWithShape="0" algn="bl" dir="2880000" dist="104775">
                  <a:srgbClr val="000000">
                    <a:alpha val="50000"/>
                  </a:srgbClr>
                </a:outerShdw>
              </a:effectLst>
            </p:spPr>
            <p:txBody>
              <a:bodyPr anchorCtr="0" anchor="ctr" bIns="0" lIns="91425" spcFirstLastPara="1" rIns="91425" wrap="square" tIns="9142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sz="900">
                    <a:latin typeface="Comic Relief"/>
                    <a:ea typeface="Comic Relief"/>
                    <a:cs typeface="Comic Relief"/>
                    <a:sym typeface="Comic Relief"/>
                  </a:rPr>
                  <a:t>Artists and designers gather inspiration from nature, architecture, and digital trends to spark new concepts.</a:t>
                </a:r>
                <a:endParaRPr sz="900">
                  <a:latin typeface="Comic Relief"/>
                  <a:ea typeface="Comic Relief"/>
                  <a:cs typeface="Comic Relief"/>
                  <a:sym typeface="Comic Relief"/>
                </a:endParaRPr>
              </a:p>
            </p:txBody>
          </p:sp>
          <p:sp>
            <p:nvSpPr>
              <p:cNvPr id="103" name="Google Shape;103;p13"/>
              <p:cNvSpPr/>
              <p:nvPr/>
            </p:nvSpPr>
            <p:spPr>
              <a:xfrm>
                <a:off x="742850" y="1522335"/>
                <a:ext cx="992700" cy="301200"/>
              </a:xfrm>
              <a:prstGeom prst="roundRect">
                <a:avLst>
                  <a:gd fmla="val 19663" name="adj"/>
                </a:avLst>
              </a:prstGeom>
              <a:solidFill>
                <a:srgbClr val="CDE2B4"/>
              </a:solidFill>
              <a:ln cap="flat" cmpd="sng" w="19050">
                <a:solidFill>
                  <a:schemeClr val="dk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0" lIns="91425" spcFirstLastPara="1" rIns="91425" wrap="square" tIns="0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sz="700">
                    <a:latin typeface="Luckiest Guy"/>
                    <a:ea typeface="Luckiest Guy"/>
                    <a:cs typeface="Luckiest Guy"/>
                    <a:sym typeface="Luckiest Guy"/>
                  </a:rPr>
                  <a:t>Secondary Idea 1</a:t>
                </a:r>
                <a:endParaRPr sz="700">
                  <a:latin typeface="Luckiest Guy"/>
                  <a:ea typeface="Luckiest Guy"/>
                  <a:cs typeface="Luckiest Guy"/>
                  <a:sym typeface="Luckiest Guy"/>
                </a:endParaRPr>
              </a:p>
            </p:txBody>
          </p:sp>
        </p:grpSp>
        <p:grpSp>
          <p:nvGrpSpPr>
            <p:cNvPr id="104" name="Google Shape;104;p13"/>
            <p:cNvGrpSpPr/>
            <p:nvPr/>
          </p:nvGrpSpPr>
          <p:grpSpPr>
            <a:xfrm>
              <a:off x="2072600" y="3663700"/>
              <a:ext cx="1201500" cy="1483147"/>
              <a:chOff x="632775" y="1522335"/>
              <a:chExt cx="1201500" cy="1876213"/>
            </a:xfrm>
          </p:grpSpPr>
          <p:sp>
            <p:nvSpPr>
              <p:cNvPr id="105" name="Google Shape;105;p13"/>
              <p:cNvSpPr/>
              <p:nvPr/>
            </p:nvSpPr>
            <p:spPr>
              <a:xfrm>
                <a:off x="632775" y="1681349"/>
                <a:ext cx="1201500" cy="1717200"/>
              </a:xfrm>
              <a:prstGeom prst="roundRect">
                <a:avLst>
                  <a:gd fmla="val 9816" name="adj"/>
                </a:avLst>
              </a:prstGeom>
              <a:solidFill>
                <a:schemeClr val="lt1"/>
              </a:solidFill>
              <a:ln cap="flat" cmpd="sng" w="19050">
                <a:solidFill>
                  <a:schemeClr val="dk1"/>
                </a:solidFill>
                <a:prstDash val="solid"/>
                <a:round/>
                <a:headEnd len="sm" w="sm" type="none"/>
                <a:tailEnd len="sm" w="sm" type="none"/>
              </a:ln>
              <a:effectLst>
                <a:outerShdw rotWithShape="0" algn="bl" dir="2880000" dist="104775">
                  <a:srgbClr val="000000">
                    <a:alpha val="50000"/>
                  </a:srgbClr>
                </a:outerShdw>
              </a:effectLst>
            </p:spPr>
            <p:txBody>
              <a:bodyPr anchorCtr="0" anchor="ctr" bIns="0" lIns="91425" spcFirstLastPara="1" rIns="91425" wrap="square" tIns="9142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sz="900">
                    <a:latin typeface="Comic Relief"/>
                    <a:ea typeface="Comic Relief"/>
                    <a:cs typeface="Comic Relief"/>
                    <a:sym typeface="Comic Relief"/>
                  </a:rPr>
                  <a:t>Using software, sketching methods, and prototyping tools helps bring imaginative ideas to life.</a:t>
                </a:r>
                <a:endParaRPr sz="900">
                  <a:latin typeface="Comic Relief"/>
                  <a:ea typeface="Comic Relief"/>
                  <a:cs typeface="Comic Relief"/>
                  <a:sym typeface="Comic Relief"/>
                </a:endParaRPr>
              </a:p>
            </p:txBody>
          </p:sp>
          <p:sp>
            <p:nvSpPr>
              <p:cNvPr id="106" name="Google Shape;106;p13"/>
              <p:cNvSpPr/>
              <p:nvPr/>
            </p:nvSpPr>
            <p:spPr>
              <a:xfrm>
                <a:off x="742850" y="1522335"/>
                <a:ext cx="992700" cy="301200"/>
              </a:xfrm>
              <a:prstGeom prst="roundRect">
                <a:avLst>
                  <a:gd fmla="val 19663" name="adj"/>
                </a:avLst>
              </a:prstGeom>
              <a:solidFill>
                <a:srgbClr val="CDE2B4"/>
              </a:solidFill>
              <a:ln cap="flat" cmpd="sng" w="19050">
                <a:solidFill>
                  <a:schemeClr val="dk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0" lIns="91425" spcFirstLastPara="1" rIns="91425" wrap="square" tIns="0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sz="700">
                    <a:latin typeface="Luckiest Guy"/>
                    <a:ea typeface="Luckiest Guy"/>
                    <a:cs typeface="Luckiest Guy"/>
                    <a:sym typeface="Luckiest Guy"/>
                  </a:rPr>
                  <a:t>Secondary Idea</a:t>
                </a:r>
                <a:r>
                  <a:rPr lang="en" sz="700">
                    <a:latin typeface="Luckiest Guy"/>
                    <a:ea typeface="Luckiest Guy"/>
                    <a:cs typeface="Luckiest Guy"/>
                    <a:sym typeface="Luckiest Guy"/>
                  </a:rPr>
                  <a:t> 2</a:t>
                </a:r>
                <a:endParaRPr sz="700">
                  <a:latin typeface="Luckiest Guy"/>
                  <a:ea typeface="Luckiest Guy"/>
                  <a:cs typeface="Luckiest Guy"/>
                  <a:sym typeface="Luckiest Guy"/>
                </a:endParaRPr>
              </a:p>
            </p:txBody>
          </p:sp>
        </p:grpSp>
      </p:grpSp>
      <p:grpSp>
        <p:nvGrpSpPr>
          <p:cNvPr id="107" name="Google Shape;107;p13"/>
          <p:cNvGrpSpPr/>
          <p:nvPr/>
        </p:nvGrpSpPr>
        <p:grpSpPr>
          <a:xfrm>
            <a:off x="8045150" y="3063505"/>
            <a:ext cx="1439825" cy="600171"/>
            <a:chOff x="1239200" y="3061300"/>
            <a:chExt cx="1439825" cy="602400"/>
          </a:xfrm>
        </p:grpSpPr>
        <p:cxnSp>
          <p:nvCxnSpPr>
            <p:cNvPr id="108" name="Google Shape;108;p13"/>
            <p:cNvCxnSpPr/>
            <p:nvPr/>
          </p:nvCxnSpPr>
          <p:spPr>
            <a:xfrm rot="10800000">
              <a:off x="1239200" y="3061300"/>
              <a:ext cx="0" cy="602400"/>
            </a:xfrm>
            <a:prstGeom prst="straightConnector1">
              <a:avLst/>
            </a:prstGeom>
            <a:noFill/>
            <a:ln cap="flat" cmpd="sng" w="19050">
              <a:solidFill>
                <a:schemeClr val="dk1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109" name="Google Shape;109;p13"/>
            <p:cNvCxnSpPr/>
            <p:nvPr/>
          </p:nvCxnSpPr>
          <p:spPr>
            <a:xfrm rot="10800000">
              <a:off x="2679025" y="3066700"/>
              <a:ext cx="0" cy="597000"/>
            </a:xfrm>
            <a:prstGeom prst="straightConnector1">
              <a:avLst/>
            </a:prstGeom>
            <a:noFill/>
            <a:ln cap="flat" cmpd="sng" w="19050">
              <a:solidFill>
                <a:schemeClr val="dk1"/>
              </a:solidFill>
              <a:prstDash val="solid"/>
              <a:round/>
              <a:headEnd len="med" w="med" type="none"/>
              <a:tailEnd len="med" w="med" type="none"/>
            </a:ln>
          </p:spPr>
        </p:cxnSp>
      </p:grpSp>
      <p:grpSp>
        <p:nvGrpSpPr>
          <p:cNvPr id="110" name="Google Shape;110;p13"/>
          <p:cNvGrpSpPr/>
          <p:nvPr/>
        </p:nvGrpSpPr>
        <p:grpSpPr>
          <a:xfrm>
            <a:off x="8380188" y="5146564"/>
            <a:ext cx="769750" cy="576979"/>
            <a:chOff x="1551700" y="5141275"/>
            <a:chExt cx="769750" cy="576000"/>
          </a:xfrm>
        </p:grpSpPr>
        <p:cxnSp>
          <p:nvCxnSpPr>
            <p:cNvPr id="111" name="Google Shape;111;p13"/>
            <p:cNvCxnSpPr/>
            <p:nvPr/>
          </p:nvCxnSpPr>
          <p:spPr>
            <a:xfrm>
              <a:off x="1551700" y="5141275"/>
              <a:ext cx="0" cy="576000"/>
            </a:xfrm>
            <a:prstGeom prst="straightConnector1">
              <a:avLst/>
            </a:prstGeom>
            <a:noFill/>
            <a:ln cap="flat" cmpd="sng" w="19050">
              <a:solidFill>
                <a:schemeClr val="dk1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112" name="Google Shape;112;p13"/>
            <p:cNvCxnSpPr/>
            <p:nvPr/>
          </p:nvCxnSpPr>
          <p:spPr>
            <a:xfrm>
              <a:off x="2321450" y="5141275"/>
              <a:ext cx="0" cy="576000"/>
            </a:xfrm>
            <a:prstGeom prst="straightConnector1">
              <a:avLst/>
            </a:prstGeom>
            <a:noFill/>
            <a:ln cap="flat" cmpd="sng" w="19050">
              <a:solidFill>
                <a:schemeClr val="dk1"/>
              </a:solidFill>
              <a:prstDash val="solid"/>
              <a:round/>
              <a:headEnd len="med" w="med" type="none"/>
              <a:tailEnd len="med" w="med" type="none"/>
            </a:ln>
          </p:spPr>
        </p:cxnSp>
      </p:grpSp>
      <p:cxnSp>
        <p:nvCxnSpPr>
          <p:cNvPr id="113" name="Google Shape;113;p13"/>
          <p:cNvCxnSpPr>
            <a:stCxn id="57" idx="0"/>
            <a:endCxn id="54" idx="1"/>
          </p:cNvCxnSpPr>
          <p:nvPr/>
        </p:nvCxnSpPr>
        <p:spPr>
          <a:xfrm rot="-5400000">
            <a:off x="2730688" y="-69175"/>
            <a:ext cx="814200" cy="2368800"/>
          </a:xfrm>
          <a:prstGeom prst="bentConnector2">
            <a:avLst/>
          </a:prstGeom>
          <a:noFill/>
          <a:ln cap="flat" cmpd="sng" w="19050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14" name="Google Shape;114;p13"/>
          <p:cNvCxnSpPr>
            <a:stCxn id="54" idx="3"/>
            <a:endCxn id="63" idx="0"/>
          </p:cNvCxnSpPr>
          <p:nvPr/>
        </p:nvCxnSpPr>
        <p:spPr>
          <a:xfrm>
            <a:off x="6369900" y="708100"/>
            <a:ext cx="2395200" cy="814200"/>
          </a:xfrm>
          <a:prstGeom prst="bentConnector2">
            <a:avLst/>
          </a:prstGeom>
          <a:noFill/>
          <a:ln cap="flat" cmpd="sng" w="19050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