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Caveat Brush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aveatBrush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8.png"/><Relationship Id="rId10" Type="http://schemas.openxmlformats.org/officeDocument/2006/relationships/image" Target="../media/image13.png"/><Relationship Id="rId13" Type="http://schemas.openxmlformats.org/officeDocument/2006/relationships/image" Target="../media/image15.pn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png"/><Relationship Id="rId4" Type="http://schemas.openxmlformats.org/officeDocument/2006/relationships/image" Target="../media/image14.png"/><Relationship Id="rId9" Type="http://schemas.openxmlformats.org/officeDocument/2006/relationships/image" Target="../media/image9.png"/><Relationship Id="rId15" Type="http://schemas.openxmlformats.org/officeDocument/2006/relationships/image" Target="../media/image6.png"/><Relationship Id="rId14" Type="http://schemas.openxmlformats.org/officeDocument/2006/relationships/image" Target="../media/image1.png"/><Relationship Id="rId17" Type="http://schemas.openxmlformats.org/officeDocument/2006/relationships/image" Target="../media/image7.png"/><Relationship Id="rId16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12.png"/><Relationship Id="rId8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ED5A6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2421013" y="2661538"/>
            <a:ext cx="5486400" cy="76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4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Plan a night out in the city</a:t>
            </a:r>
            <a:endParaRPr sz="26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l">
              <a:lnSpc>
                <a:spcPct val="14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Watch your favorite rom com</a:t>
            </a:r>
            <a:endParaRPr sz="26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l">
              <a:lnSpc>
                <a:spcPct val="14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Go on a nature walk</a:t>
            </a:r>
            <a:endParaRPr sz="26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l">
              <a:lnSpc>
                <a:spcPct val="14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Make a heart themed brunch</a:t>
            </a:r>
            <a:endParaRPr sz="26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l">
              <a:lnSpc>
                <a:spcPct val="14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Make a conversation heart centerpiece</a:t>
            </a:r>
            <a:endParaRPr sz="26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l">
              <a:lnSpc>
                <a:spcPct val="14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Dress up in red</a:t>
            </a:r>
            <a:endParaRPr sz="26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l">
              <a:lnSpc>
                <a:spcPct val="14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Indoor picnic by the fire</a:t>
            </a:r>
            <a:endParaRPr sz="26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l">
              <a:lnSpc>
                <a:spcPct val="14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Watch a chick flick</a:t>
            </a:r>
            <a:endParaRPr sz="26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l">
              <a:lnSpc>
                <a:spcPct val="14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Make something sweet</a:t>
            </a:r>
            <a:endParaRPr sz="26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l">
              <a:lnSpc>
                <a:spcPct val="14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Get a valentine themed manicure</a:t>
            </a:r>
            <a:endParaRPr sz="26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l">
              <a:lnSpc>
                <a:spcPct val="14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Order dessert at local bakery</a:t>
            </a:r>
            <a:endParaRPr sz="26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l">
              <a:lnSpc>
                <a:spcPct val="14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Go ice skating &amp; share hot cocoa</a:t>
            </a:r>
            <a:endParaRPr sz="26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  <a:p>
            <a:pPr indent="0" lvl="0" marL="0" rtl="0" algn="l">
              <a:lnSpc>
                <a:spcPct val="14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Buy favorite valentines day candy</a:t>
            </a:r>
            <a:endParaRPr sz="26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2837927">
            <a:off x="689289" y="3791810"/>
            <a:ext cx="400197" cy="3727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8363" y="580187"/>
            <a:ext cx="459126" cy="431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33738" y="3257063"/>
            <a:ext cx="422413" cy="40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00338" y="8049813"/>
            <a:ext cx="434800" cy="40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995917">
            <a:off x="6781193" y="3419892"/>
            <a:ext cx="325141" cy="3028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2026696">
            <a:off x="1255438" y="8856483"/>
            <a:ext cx="363975" cy="339059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75313" y="2822088"/>
            <a:ext cx="303375" cy="28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24138" y="1721463"/>
            <a:ext cx="459125" cy="43726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rot="4011160">
            <a:off x="6828258" y="7723790"/>
            <a:ext cx="365835" cy="348396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47613" y="5915563"/>
            <a:ext cx="1495650" cy="1828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62187" y="4484636"/>
            <a:ext cx="1339675" cy="1649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 flipH="1" rot="10800000">
            <a:off x="2030488" y="2372023"/>
            <a:ext cx="5212776" cy="70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63788" y="2536887"/>
            <a:ext cx="985675" cy="78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328263" y="6443388"/>
            <a:ext cx="1194850" cy="1434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43163" y="8873368"/>
            <a:ext cx="944900" cy="1219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4914088" y="1677913"/>
            <a:ext cx="1970125" cy="40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 rot="452200">
            <a:off x="5565050" y="4010026"/>
            <a:ext cx="1643400" cy="63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6682038" y="8607619"/>
            <a:ext cx="545350" cy="1472044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3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2001913" y="2833412"/>
            <a:ext cx="241375" cy="24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3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2001913" y="3419200"/>
            <a:ext cx="241375" cy="24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3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2001913" y="4004987"/>
            <a:ext cx="241375" cy="24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3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2001913" y="4590775"/>
            <a:ext cx="241375" cy="24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3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2001913" y="5176562"/>
            <a:ext cx="241375" cy="24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3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2001913" y="5762350"/>
            <a:ext cx="241375" cy="24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3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2001913" y="6348137"/>
            <a:ext cx="241375" cy="24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3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2001913" y="6933925"/>
            <a:ext cx="241375" cy="24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3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2001913" y="7519712"/>
            <a:ext cx="241375" cy="24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3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2001913" y="8105500"/>
            <a:ext cx="241375" cy="24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3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2001913" y="8691287"/>
            <a:ext cx="241375" cy="24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3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2001913" y="9277075"/>
            <a:ext cx="241375" cy="24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3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2001913" y="9862862"/>
            <a:ext cx="241375" cy="245275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3"/>
          <p:cNvSpPr txBox="1"/>
          <p:nvPr/>
        </p:nvSpPr>
        <p:spPr>
          <a:xfrm>
            <a:off x="1982863" y="337863"/>
            <a:ext cx="52128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2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rPr>
              <a:t>Valentine's Day</a:t>
            </a:r>
            <a:endParaRPr sz="7200">
              <a:solidFill>
                <a:schemeClr val="lt1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1982863" y="1357538"/>
            <a:ext cx="31719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5600">
                <a:solidFill>
                  <a:srgbClr val="FFE0BE"/>
                </a:solidFill>
                <a:latin typeface="Caveat Brush"/>
                <a:ea typeface="Caveat Brush"/>
                <a:cs typeface="Caveat Brush"/>
                <a:sym typeface="Caveat Brush"/>
              </a:rPr>
              <a:t>Bucket List</a:t>
            </a:r>
            <a:endParaRPr sz="5600">
              <a:solidFill>
                <a:srgbClr val="FFE0BE"/>
              </a:solidFill>
              <a:latin typeface="Caveat Brush"/>
              <a:ea typeface="Caveat Brush"/>
              <a:cs typeface="Caveat Brush"/>
              <a:sym typeface="Caveat Brush"/>
            </a:endParaRPr>
          </a:p>
        </p:txBody>
      </p:sp>
      <p:pic>
        <p:nvPicPr>
          <p:cNvPr id="89" name="Google Shape;8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425621">
            <a:off x="1002442" y="930725"/>
            <a:ext cx="577492" cy="537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