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Josefin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500">
          <p15:clr>
            <a:srgbClr val="A4A3A4"/>
          </p15:clr>
        </p15:guide>
        <p15:guide id="2" pos="426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00"/>
        <p:guide pos="426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Josefin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efi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JosefinSans-regular.fntdata"/><Relationship Id="rId8" Type="http://schemas.openxmlformats.org/officeDocument/2006/relationships/font" Target="fonts/Josefin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7.png"/><Relationship Id="rId10" Type="http://schemas.openxmlformats.org/officeDocument/2006/relationships/image" Target="../media/image8.png"/><Relationship Id="rId13" Type="http://schemas.openxmlformats.org/officeDocument/2006/relationships/image" Target="../media/image13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5" Type="http://schemas.openxmlformats.org/officeDocument/2006/relationships/image" Target="../media/image14.png"/><Relationship Id="rId14" Type="http://schemas.openxmlformats.org/officeDocument/2006/relationships/image" Target="../media/image11.png"/><Relationship Id="rId16" Type="http://schemas.openxmlformats.org/officeDocument/2006/relationships/image" Target="../media/image12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2276" r="0" t="20095"/>
          <a:stretch/>
        </p:blipFill>
        <p:spPr>
          <a:xfrm>
            <a:off x="0" y="0"/>
            <a:ext cx="3133399" cy="61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44351" t="0"/>
          <a:stretch/>
        </p:blipFill>
        <p:spPr>
          <a:xfrm>
            <a:off x="6871850" y="5909150"/>
            <a:ext cx="688150" cy="2933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5">
            <a:alphaModFix/>
          </a:blip>
          <a:srcRect b="0" l="0" r="2353" t="0"/>
          <a:stretch/>
        </p:blipFill>
        <p:spPr>
          <a:xfrm>
            <a:off x="6868525" y="1881375"/>
            <a:ext cx="688150" cy="218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6">
            <a:alphaModFix/>
          </a:blip>
          <a:srcRect b="0" l="68971" r="0" t="0"/>
          <a:stretch/>
        </p:blipFill>
        <p:spPr>
          <a:xfrm>
            <a:off x="0" y="953925"/>
            <a:ext cx="596150" cy="3517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7">
            <a:alphaModFix/>
          </a:blip>
          <a:srcRect b="0" l="34942" r="0" t="0"/>
          <a:stretch/>
        </p:blipFill>
        <p:spPr>
          <a:xfrm>
            <a:off x="49" y="7373100"/>
            <a:ext cx="596150" cy="2075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8">
            <a:alphaModFix/>
          </a:blip>
          <a:srcRect b="46646" l="0" r="0" t="0"/>
          <a:stretch/>
        </p:blipFill>
        <p:spPr>
          <a:xfrm>
            <a:off x="500100" y="10128924"/>
            <a:ext cx="1282375" cy="56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9">
            <a:alphaModFix/>
          </a:blip>
          <a:srcRect b="47580" l="0" r="0" t="0"/>
          <a:stretch/>
        </p:blipFill>
        <p:spPr>
          <a:xfrm>
            <a:off x="3242375" y="10186725"/>
            <a:ext cx="4415600" cy="51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10">
            <a:alphaModFix/>
          </a:blip>
          <a:srcRect b="0" l="0" r="1312" t="11032"/>
          <a:stretch/>
        </p:blipFill>
        <p:spPr>
          <a:xfrm>
            <a:off x="6061450" y="0"/>
            <a:ext cx="1498550" cy="11225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/>
        </p:nvSpPr>
        <p:spPr>
          <a:xfrm>
            <a:off x="798250" y="1692575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798250" y="2042134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798250" y="2391693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798250" y="2741253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798250" y="3090812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798250" y="3440371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798250" y="4139490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798250" y="4489049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798250" y="4838608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798250" y="5188167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798250" y="5537727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798250" y="5887286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798250" y="6236845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798250" y="6586404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798250" y="6935964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798250" y="7285523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798250" y="7635082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98250" y="7984641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8250" y="8334201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798250" y="8683760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798250" y="9033319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798250" y="9382878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798250" y="9732438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392251" y="1723768"/>
            <a:ext cx="285300" cy="285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392251" y="2071146"/>
            <a:ext cx="285300" cy="285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92251" y="2418525"/>
            <a:ext cx="285300" cy="2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392251" y="2769039"/>
            <a:ext cx="285300" cy="2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392251" y="3119553"/>
            <a:ext cx="285300" cy="2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392251" y="3470067"/>
            <a:ext cx="285300" cy="2884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/>
          <p:nvPr/>
        </p:nvSpPr>
        <p:spPr>
          <a:xfrm>
            <a:off x="798250" y="3789930"/>
            <a:ext cx="5968500" cy="347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392251" y="3820581"/>
            <a:ext cx="285300" cy="285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392251" y="4167960"/>
            <a:ext cx="285300" cy="285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92251" y="4515339"/>
            <a:ext cx="285300" cy="2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392251" y="4865853"/>
            <a:ext cx="285300" cy="2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392251" y="5216367"/>
            <a:ext cx="285300" cy="2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392251" y="5566881"/>
            <a:ext cx="285300" cy="2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392251" y="5917395"/>
            <a:ext cx="285300" cy="285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392251" y="6264774"/>
            <a:ext cx="285300" cy="285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92251" y="6612153"/>
            <a:ext cx="285300" cy="2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392251" y="6962667"/>
            <a:ext cx="285300" cy="2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392251" y="7313181"/>
            <a:ext cx="285300" cy="2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392251" y="7663695"/>
            <a:ext cx="285300" cy="2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392251" y="8014209"/>
            <a:ext cx="285300" cy="285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392251" y="8361588"/>
            <a:ext cx="285300" cy="285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92251" y="8708967"/>
            <a:ext cx="285300" cy="2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392251" y="9059481"/>
            <a:ext cx="285300" cy="2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392251" y="9409995"/>
            <a:ext cx="285300" cy="28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392251" y="9760509"/>
            <a:ext cx="285300" cy="28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3"/>
          <p:cNvSpPr txBox="1"/>
          <p:nvPr/>
        </p:nvSpPr>
        <p:spPr>
          <a:xfrm>
            <a:off x="887675" y="1795250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VISIT EACH OTHER'S OLD SCHOOLS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887675" y="2145185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LEARN A NEW DANCE TOGETHER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887675" y="2495119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VISIT AN ANCIENT CITY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887675" y="2845054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GET PICTURES IN A PHOTO BOOTH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887675" y="3194989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GO ON A BEER, LIQUOR, OR WINE TASTING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887675" y="3544923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DRESS IN HALLOWEEN COUPLES COSTUMES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887675" y="3894858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SPEND NIGHT IN A CABIN OFF THE GRID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887675" y="4244793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RIDE ON A TANDEM BIKE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887675" y="4594727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GO FOR A SCENIC DRIVE OUT OF TOWN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887675" y="4944662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CARVE YOUR INITIALS INTO A TREE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887675" y="5294597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GET A COUPLES MASSAGE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887675" y="5644531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LEARN A NEW LANGUAGE TOGETHER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887675" y="5994466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HAVE A ROOFTOP DINNER DATE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887675" y="6344401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CREATE A CUSTOM COUPLES DRINK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887675" y="6694336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RENEW YOUR WEDDING VOWS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887675" y="7044270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WATCH EACH OTHER'S FAVORITE MOVIE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887675" y="7394205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HAVE A "YES" DAY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887675" y="7744140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COOK EACH OTHER YOUR FAVORITE DISH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887675" y="8094074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MAKE EACH OTHER A PLAYLIST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887675" y="8444009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RESEARCH EACH OTHER'S FAMILY TREES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887675" y="8793944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A NIGHT STARGAZING IN THE BACKYARD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887675" y="9143878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PLAN A WEEKEND GETAWAY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887675" y="9493813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WATCH THE SUNSET TOGETHER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887675" y="9843748"/>
            <a:ext cx="2815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Josefin Sans"/>
                <a:ea typeface="Josefin Sans"/>
                <a:cs typeface="Josefin Sans"/>
                <a:sym typeface="Josefin Sans"/>
              </a:rPr>
              <a:t>SEE AN OLYMPICS EVENT IN PERSON</a:t>
            </a:r>
            <a:endParaRPr sz="9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798250" y="723800"/>
            <a:ext cx="59520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400">
                <a:solidFill>
                  <a:srgbClr val="36A9E1"/>
                </a:solidFill>
                <a:latin typeface="Josefin Sans"/>
                <a:ea typeface="Josefin Sans"/>
                <a:cs typeface="Josefin Sans"/>
                <a:sym typeface="Josefin Sans"/>
              </a:rPr>
              <a:t>Couples Bucket List</a:t>
            </a:r>
            <a:endParaRPr sz="4400">
              <a:solidFill>
                <a:srgbClr val="36A9E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