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ABeeZee"/>
      <p:regular r:id="rId8"/>
      <p:italic r:id="rId9"/>
    </p:embeddedFont>
    <p:embeddedFont>
      <p:font typeface="Dancing Script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DancingScript-bold.fntdata"/><Relationship Id="rId10" Type="http://schemas.openxmlformats.org/officeDocument/2006/relationships/font" Target="fonts/DancingScript-regular.fntdata"/><Relationship Id="rId9" Type="http://schemas.openxmlformats.org/officeDocument/2006/relationships/font" Target="fonts/ABeeZe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BeeZe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94f1e153c_0_8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94f1e153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0"/>
            <a:ext cx="946550" cy="89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7800" y="316541"/>
            <a:ext cx="1732600" cy="137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200825"/>
            <a:ext cx="742450" cy="6351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587100" y="618600"/>
            <a:ext cx="2026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900">
                <a:solidFill>
                  <a:srgbClr val="51736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Jewell Hickle</a:t>
            </a:r>
            <a:endParaRPr b="1" sz="2900">
              <a:solidFill>
                <a:srgbClr val="51736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65125" y="1033722"/>
            <a:ext cx="1070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517360"/>
                </a:solidFill>
                <a:latin typeface="ABeeZee"/>
                <a:ea typeface="ABeeZee"/>
                <a:cs typeface="ABeeZee"/>
                <a:sym typeface="ABeeZee"/>
              </a:rPr>
              <a:t>Cosmetologist</a:t>
            </a:r>
            <a:endParaRPr sz="1000">
              <a:solidFill>
                <a:srgbClr val="51736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D6EA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7525"/>
            <a:ext cx="914400" cy="90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3775" y="985166"/>
            <a:ext cx="596625" cy="78415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577575" y="328075"/>
            <a:ext cx="2026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900">
                <a:solidFill>
                  <a:srgbClr val="51736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Beauty Saloon</a:t>
            </a:r>
            <a:endParaRPr b="1" sz="2900">
              <a:solidFill>
                <a:srgbClr val="51736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462000" y="899075"/>
            <a:ext cx="2257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517360"/>
                </a:solidFill>
                <a:latin typeface="ABeeZee"/>
                <a:ea typeface="ABeeZee"/>
                <a:cs typeface="ABeeZee"/>
                <a:sym typeface="ABeeZee"/>
              </a:rPr>
              <a:t>012-345-6789</a:t>
            </a:r>
            <a:endParaRPr sz="700">
              <a:solidFill>
                <a:srgbClr val="517360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517360"/>
                </a:solidFill>
                <a:latin typeface="ABeeZee"/>
                <a:ea typeface="ABeeZee"/>
                <a:cs typeface="ABeeZee"/>
                <a:sym typeface="ABeeZee"/>
              </a:rPr>
              <a:t>5703 Rippin Crescent Apt. 185, New Tremaine</a:t>
            </a:r>
            <a:endParaRPr sz="700">
              <a:solidFill>
                <a:srgbClr val="517360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517360"/>
                </a:solidFill>
                <a:latin typeface="ABeeZee"/>
                <a:ea typeface="ABeeZee"/>
                <a:cs typeface="ABeeZee"/>
                <a:sym typeface="ABeeZee"/>
              </a:rPr>
              <a:t>example@mail.com</a:t>
            </a:r>
            <a:endParaRPr sz="700">
              <a:solidFill>
                <a:srgbClr val="517360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517360"/>
                </a:solidFill>
                <a:latin typeface="ABeeZee"/>
                <a:ea typeface="ABeeZee"/>
                <a:cs typeface="ABeeZee"/>
                <a:sym typeface="ABeeZee"/>
              </a:rPr>
              <a:t>example.com</a:t>
            </a:r>
            <a:endParaRPr sz="700">
              <a:solidFill>
                <a:srgbClr val="51736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