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000"/>
          </a:blip>
          <a:srcRect b="9484" l="16792" r="22824" t="10207"/>
          <a:stretch/>
        </p:blipFill>
        <p:spPr>
          <a:xfrm>
            <a:off x="265025" y="831325"/>
            <a:ext cx="5077791" cy="7848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65025" y="654925"/>
            <a:ext cx="7021800" cy="9837975"/>
            <a:chOff x="265025" y="654925"/>
            <a:chExt cx="7021800" cy="9837975"/>
          </a:xfrm>
        </p:grpSpPr>
        <p:sp>
          <p:nvSpPr>
            <p:cNvPr id="56" name="Google Shape;56;p13"/>
            <p:cNvSpPr/>
            <p:nvPr/>
          </p:nvSpPr>
          <p:spPr>
            <a:xfrm>
              <a:off x="265025" y="654925"/>
              <a:ext cx="7021800" cy="82908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" name="Google Shape;57;p13"/>
            <p:cNvCxnSpPr/>
            <p:nvPr/>
          </p:nvCxnSpPr>
          <p:spPr>
            <a:xfrm>
              <a:off x="4414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6178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7942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9706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11470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13234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14998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16762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18526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20290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22054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23818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25582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27346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29110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30874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32638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34402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36166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37930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39694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41458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43222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44986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46750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48514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50278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52042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53806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5557025" y="654925"/>
              <a:ext cx="0" cy="829080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270925" y="831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270925" y="10077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>
              <a:off x="270925" y="1184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270925" y="1360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>
              <a:off x="270925" y="1536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270925" y="1713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270925" y="18897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270925" y="2066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270925" y="2242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270925" y="2418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270925" y="2595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3"/>
            <p:cNvCxnSpPr/>
            <p:nvPr/>
          </p:nvCxnSpPr>
          <p:spPr>
            <a:xfrm>
              <a:off x="270925" y="27717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270925" y="2948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270925" y="3124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270925" y="3300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270925" y="3477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270925" y="36537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270925" y="3830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>
              <a:off x="270925" y="4006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270925" y="4182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270925" y="4359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270925" y="45357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270925" y="4712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270925" y="4888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3"/>
            <p:cNvCxnSpPr/>
            <p:nvPr/>
          </p:nvCxnSpPr>
          <p:spPr>
            <a:xfrm>
              <a:off x="270925" y="5064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3"/>
            <p:cNvCxnSpPr/>
            <p:nvPr/>
          </p:nvCxnSpPr>
          <p:spPr>
            <a:xfrm>
              <a:off x="270925" y="5241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270925" y="54177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>
              <a:off x="270925" y="5594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270925" y="5770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270925" y="5946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3"/>
            <p:cNvCxnSpPr/>
            <p:nvPr/>
          </p:nvCxnSpPr>
          <p:spPr>
            <a:xfrm>
              <a:off x="270925" y="6123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3"/>
            <p:cNvCxnSpPr/>
            <p:nvPr/>
          </p:nvCxnSpPr>
          <p:spPr>
            <a:xfrm>
              <a:off x="270925" y="62997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13"/>
            <p:cNvCxnSpPr/>
            <p:nvPr/>
          </p:nvCxnSpPr>
          <p:spPr>
            <a:xfrm>
              <a:off x="270925" y="6476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3"/>
            <p:cNvCxnSpPr/>
            <p:nvPr/>
          </p:nvCxnSpPr>
          <p:spPr>
            <a:xfrm>
              <a:off x="270925" y="6652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3"/>
            <p:cNvCxnSpPr/>
            <p:nvPr/>
          </p:nvCxnSpPr>
          <p:spPr>
            <a:xfrm>
              <a:off x="270925" y="6828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13"/>
            <p:cNvCxnSpPr/>
            <p:nvPr/>
          </p:nvCxnSpPr>
          <p:spPr>
            <a:xfrm>
              <a:off x="270925" y="7005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3"/>
            <p:cNvCxnSpPr/>
            <p:nvPr/>
          </p:nvCxnSpPr>
          <p:spPr>
            <a:xfrm>
              <a:off x="270925" y="71817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3"/>
            <p:cNvCxnSpPr/>
            <p:nvPr/>
          </p:nvCxnSpPr>
          <p:spPr>
            <a:xfrm>
              <a:off x="270925" y="7358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3"/>
            <p:cNvCxnSpPr/>
            <p:nvPr/>
          </p:nvCxnSpPr>
          <p:spPr>
            <a:xfrm>
              <a:off x="270925" y="7534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3"/>
            <p:cNvCxnSpPr/>
            <p:nvPr/>
          </p:nvCxnSpPr>
          <p:spPr>
            <a:xfrm>
              <a:off x="270925" y="7710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3"/>
            <p:cNvCxnSpPr/>
            <p:nvPr/>
          </p:nvCxnSpPr>
          <p:spPr>
            <a:xfrm>
              <a:off x="270925" y="7887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3"/>
            <p:cNvCxnSpPr/>
            <p:nvPr/>
          </p:nvCxnSpPr>
          <p:spPr>
            <a:xfrm>
              <a:off x="270925" y="80637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3"/>
            <p:cNvCxnSpPr/>
            <p:nvPr/>
          </p:nvCxnSpPr>
          <p:spPr>
            <a:xfrm>
              <a:off x="270925" y="8240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3"/>
            <p:cNvCxnSpPr/>
            <p:nvPr/>
          </p:nvCxnSpPr>
          <p:spPr>
            <a:xfrm>
              <a:off x="270925" y="8416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13"/>
            <p:cNvCxnSpPr/>
            <p:nvPr/>
          </p:nvCxnSpPr>
          <p:spPr>
            <a:xfrm>
              <a:off x="270925" y="8592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13"/>
            <p:cNvCxnSpPr/>
            <p:nvPr/>
          </p:nvCxnSpPr>
          <p:spPr>
            <a:xfrm>
              <a:off x="270925" y="8769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3" name="Google Shape;133;p13"/>
            <p:cNvSpPr/>
            <p:nvPr/>
          </p:nvSpPr>
          <p:spPr>
            <a:xfrm flipH="1" rot="10800000">
              <a:off x="265025" y="8945800"/>
              <a:ext cx="7021800" cy="1547100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4" name="Google Shape;134;p13"/>
          <p:cNvCxnSpPr/>
          <p:nvPr/>
        </p:nvCxnSpPr>
        <p:spPr>
          <a:xfrm>
            <a:off x="270925" y="426825"/>
            <a:ext cx="70239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5" name="Google Shape;135;p13"/>
          <p:cNvGrpSpPr/>
          <p:nvPr/>
        </p:nvGrpSpPr>
        <p:grpSpPr>
          <a:xfrm>
            <a:off x="5723348" y="831325"/>
            <a:ext cx="1390880" cy="7938050"/>
            <a:chOff x="5723348" y="831325"/>
            <a:chExt cx="1390880" cy="7938050"/>
          </a:xfrm>
        </p:grpSpPr>
        <p:grpSp>
          <p:nvGrpSpPr>
            <p:cNvPr id="136" name="Google Shape;136;p13"/>
            <p:cNvGrpSpPr/>
            <p:nvPr/>
          </p:nvGrpSpPr>
          <p:grpSpPr>
            <a:xfrm>
              <a:off x="5723348" y="6299725"/>
              <a:ext cx="1390880" cy="2469650"/>
              <a:chOff x="5723348" y="6299725"/>
              <a:chExt cx="1390880" cy="2469650"/>
            </a:xfrm>
          </p:grpSpPr>
          <p:grpSp>
            <p:nvGrpSpPr>
              <p:cNvPr id="137" name="Google Shape;137;p13"/>
              <p:cNvGrpSpPr/>
              <p:nvPr/>
            </p:nvGrpSpPr>
            <p:grpSpPr>
              <a:xfrm>
                <a:off x="5723348" y="7534575"/>
                <a:ext cx="1390880" cy="1234800"/>
                <a:chOff x="270925" y="9122125"/>
                <a:chExt cx="5284500" cy="1234800"/>
              </a:xfrm>
            </p:grpSpPr>
            <p:cxnSp>
              <p:nvCxnSpPr>
                <p:cNvPr id="138" name="Google Shape;138;p13"/>
                <p:cNvCxnSpPr/>
                <p:nvPr/>
              </p:nvCxnSpPr>
              <p:spPr>
                <a:xfrm>
                  <a:off x="270925" y="91221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" name="Google Shape;139;p13"/>
                <p:cNvCxnSpPr/>
                <p:nvPr/>
              </p:nvCxnSpPr>
              <p:spPr>
                <a:xfrm>
                  <a:off x="270925" y="92985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0" name="Google Shape;140;p13"/>
                <p:cNvCxnSpPr/>
                <p:nvPr/>
              </p:nvCxnSpPr>
              <p:spPr>
                <a:xfrm>
                  <a:off x="270925" y="94749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1" name="Google Shape;141;p13"/>
                <p:cNvCxnSpPr/>
                <p:nvPr/>
              </p:nvCxnSpPr>
              <p:spPr>
                <a:xfrm>
                  <a:off x="270925" y="96513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2" name="Google Shape;142;p13"/>
                <p:cNvCxnSpPr/>
                <p:nvPr/>
              </p:nvCxnSpPr>
              <p:spPr>
                <a:xfrm>
                  <a:off x="270925" y="98277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3" name="Google Shape;143;p13"/>
                <p:cNvCxnSpPr/>
                <p:nvPr/>
              </p:nvCxnSpPr>
              <p:spPr>
                <a:xfrm>
                  <a:off x="270925" y="100041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4" name="Google Shape;144;p13"/>
                <p:cNvCxnSpPr/>
                <p:nvPr/>
              </p:nvCxnSpPr>
              <p:spPr>
                <a:xfrm>
                  <a:off x="270925" y="101805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5" name="Google Shape;145;p13"/>
                <p:cNvCxnSpPr/>
                <p:nvPr/>
              </p:nvCxnSpPr>
              <p:spPr>
                <a:xfrm>
                  <a:off x="270925" y="103569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46" name="Google Shape;146;p13"/>
              <p:cNvGrpSpPr/>
              <p:nvPr/>
            </p:nvGrpSpPr>
            <p:grpSpPr>
              <a:xfrm>
                <a:off x="5723348" y="6299725"/>
                <a:ext cx="1390880" cy="1058400"/>
                <a:chOff x="270925" y="9122125"/>
                <a:chExt cx="5284500" cy="1058400"/>
              </a:xfrm>
            </p:grpSpPr>
            <p:cxnSp>
              <p:nvCxnSpPr>
                <p:cNvPr id="147" name="Google Shape;147;p13"/>
                <p:cNvCxnSpPr/>
                <p:nvPr/>
              </p:nvCxnSpPr>
              <p:spPr>
                <a:xfrm>
                  <a:off x="270925" y="91221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8" name="Google Shape;148;p13"/>
                <p:cNvCxnSpPr/>
                <p:nvPr/>
              </p:nvCxnSpPr>
              <p:spPr>
                <a:xfrm>
                  <a:off x="270925" y="92985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9" name="Google Shape;149;p13"/>
                <p:cNvCxnSpPr/>
                <p:nvPr/>
              </p:nvCxnSpPr>
              <p:spPr>
                <a:xfrm>
                  <a:off x="270925" y="94749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0" name="Google Shape;150;p13"/>
                <p:cNvCxnSpPr/>
                <p:nvPr/>
              </p:nvCxnSpPr>
              <p:spPr>
                <a:xfrm>
                  <a:off x="270925" y="96513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1" name="Google Shape;151;p13"/>
                <p:cNvCxnSpPr/>
                <p:nvPr/>
              </p:nvCxnSpPr>
              <p:spPr>
                <a:xfrm>
                  <a:off x="270925" y="98277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2" name="Google Shape;152;p13"/>
                <p:cNvCxnSpPr/>
                <p:nvPr/>
              </p:nvCxnSpPr>
              <p:spPr>
                <a:xfrm>
                  <a:off x="270925" y="100041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" name="Google Shape;153;p13"/>
                <p:cNvCxnSpPr/>
                <p:nvPr/>
              </p:nvCxnSpPr>
              <p:spPr>
                <a:xfrm>
                  <a:off x="270925" y="101805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54" name="Google Shape;154;p13"/>
            <p:cNvGrpSpPr/>
            <p:nvPr/>
          </p:nvGrpSpPr>
          <p:grpSpPr>
            <a:xfrm>
              <a:off x="5723348" y="3830100"/>
              <a:ext cx="1390880" cy="2293250"/>
              <a:chOff x="5723348" y="6299725"/>
              <a:chExt cx="1390880" cy="2293250"/>
            </a:xfrm>
          </p:grpSpPr>
          <p:grpSp>
            <p:nvGrpSpPr>
              <p:cNvPr id="155" name="Google Shape;155;p13"/>
              <p:cNvGrpSpPr/>
              <p:nvPr/>
            </p:nvGrpSpPr>
            <p:grpSpPr>
              <a:xfrm>
                <a:off x="5723348" y="7534575"/>
                <a:ext cx="1390880" cy="1058400"/>
                <a:chOff x="270925" y="9122125"/>
                <a:chExt cx="5284500" cy="1058400"/>
              </a:xfrm>
            </p:grpSpPr>
            <p:cxnSp>
              <p:nvCxnSpPr>
                <p:cNvPr id="156" name="Google Shape;156;p13"/>
                <p:cNvCxnSpPr/>
                <p:nvPr/>
              </p:nvCxnSpPr>
              <p:spPr>
                <a:xfrm>
                  <a:off x="270925" y="91221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" name="Google Shape;157;p13"/>
                <p:cNvCxnSpPr/>
                <p:nvPr/>
              </p:nvCxnSpPr>
              <p:spPr>
                <a:xfrm>
                  <a:off x="270925" y="92985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8" name="Google Shape;158;p13"/>
                <p:cNvCxnSpPr/>
                <p:nvPr/>
              </p:nvCxnSpPr>
              <p:spPr>
                <a:xfrm>
                  <a:off x="270925" y="94749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9" name="Google Shape;159;p13"/>
                <p:cNvCxnSpPr/>
                <p:nvPr/>
              </p:nvCxnSpPr>
              <p:spPr>
                <a:xfrm>
                  <a:off x="270925" y="96513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0" name="Google Shape;160;p13"/>
                <p:cNvCxnSpPr/>
                <p:nvPr/>
              </p:nvCxnSpPr>
              <p:spPr>
                <a:xfrm>
                  <a:off x="270925" y="98277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1" name="Google Shape;161;p13"/>
                <p:cNvCxnSpPr/>
                <p:nvPr/>
              </p:nvCxnSpPr>
              <p:spPr>
                <a:xfrm>
                  <a:off x="270925" y="100041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2" name="Google Shape;162;p13"/>
                <p:cNvCxnSpPr/>
                <p:nvPr/>
              </p:nvCxnSpPr>
              <p:spPr>
                <a:xfrm>
                  <a:off x="270925" y="101805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63" name="Google Shape;163;p13"/>
              <p:cNvGrpSpPr/>
              <p:nvPr/>
            </p:nvGrpSpPr>
            <p:grpSpPr>
              <a:xfrm>
                <a:off x="5723348" y="6299725"/>
                <a:ext cx="1390880" cy="1058400"/>
                <a:chOff x="270925" y="9122125"/>
                <a:chExt cx="5284500" cy="1058400"/>
              </a:xfrm>
            </p:grpSpPr>
            <p:cxnSp>
              <p:nvCxnSpPr>
                <p:cNvPr id="164" name="Google Shape;164;p13"/>
                <p:cNvCxnSpPr/>
                <p:nvPr/>
              </p:nvCxnSpPr>
              <p:spPr>
                <a:xfrm>
                  <a:off x="270925" y="91221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5" name="Google Shape;165;p13"/>
                <p:cNvCxnSpPr/>
                <p:nvPr/>
              </p:nvCxnSpPr>
              <p:spPr>
                <a:xfrm>
                  <a:off x="270925" y="92985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6" name="Google Shape;166;p13"/>
                <p:cNvCxnSpPr/>
                <p:nvPr/>
              </p:nvCxnSpPr>
              <p:spPr>
                <a:xfrm>
                  <a:off x="270925" y="94749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7" name="Google Shape;167;p13"/>
                <p:cNvCxnSpPr/>
                <p:nvPr/>
              </p:nvCxnSpPr>
              <p:spPr>
                <a:xfrm>
                  <a:off x="270925" y="96513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8" name="Google Shape;168;p13"/>
                <p:cNvCxnSpPr/>
                <p:nvPr/>
              </p:nvCxnSpPr>
              <p:spPr>
                <a:xfrm>
                  <a:off x="270925" y="98277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69" name="Google Shape;169;p13"/>
                <p:cNvCxnSpPr/>
                <p:nvPr/>
              </p:nvCxnSpPr>
              <p:spPr>
                <a:xfrm>
                  <a:off x="270925" y="100041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" name="Google Shape;170;p13"/>
                <p:cNvCxnSpPr/>
                <p:nvPr/>
              </p:nvCxnSpPr>
              <p:spPr>
                <a:xfrm>
                  <a:off x="270925" y="10180525"/>
                  <a:ext cx="52845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FEF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71" name="Google Shape;171;p13"/>
            <p:cNvGrpSpPr/>
            <p:nvPr/>
          </p:nvGrpSpPr>
          <p:grpSpPr>
            <a:xfrm>
              <a:off x="5723348" y="2771775"/>
              <a:ext cx="1390880" cy="882000"/>
              <a:chOff x="270925" y="9122125"/>
              <a:chExt cx="5284500" cy="882000"/>
            </a:xfrm>
          </p:grpSpPr>
          <p:cxnSp>
            <p:nvCxnSpPr>
              <p:cNvPr id="172" name="Google Shape;172;p13"/>
              <p:cNvCxnSpPr/>
              <p:nvPr/>
            </p:nvCxnSpPr>
            <p:spPr>
              <a:xfrm>
                <a:off x="270925" y="9122125"/>
                <a:ext cx="528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E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3" name="Google Shape;173;p13"/>
              <p:cNvCxnSpPr/>
              <p:nvPr/>
            </p:nvCxnSpPr>
            <p:spPr>
              <a:xfrm>
                <a:off x="270925" y="9298525"/>
                <a:ext cx="528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E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" name="Google Shape;174;p13"/>
              <p:cNvCxnSpPr/>
              <p:nvPr/>
            </p:nvCxnSpPr>
            <p:spPr>
              <a:xfrm>
                <a:off x="270925" y="9474925"/>
                <a:ext cx="528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E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5" name="Google Shape;175;p13"/>
              <p:cNvCxnSpPr/>
              <p:nvPr/>
            </p:nvCxnSpPr>
            <p:spPr>
              <a:xfrm>
                <a:off x="270925" y="9651325"/>
                <a:ext cx="528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E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" name="Google Shape;176;p13"/>
              <p:cNvCxnSpPr/>
              <p:nvPr/>
            </p:nvCxnSpPr>
            <p:spPr>
              <a:xfrm>
                <a:off x="270925" y="9827725"/>
                <a:ext cx="528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E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7" name="Google Shape;177;p13"/>
              <p:cNvCxnSpPr/>
              <p:nvPr/>
            </p:nvCxnSpPr>
            <p:spPr>
              <a:xfrm>
                <a:off x="270925" y="10004125"/>
                <a:ext cx="5284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FEFE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78" name="Google Shape;178;p13"/>
            <p:cNvCxnSpPr/>
            <p:nvPr/>
          </p:nvCxnSpPr>
          <p:spPr>
            <a:xfrm>
              <a:off x="5723348" y="1536925"/>
              <a:ext cx="139088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13"/>
            <p:cNvCxnSpPr/>
            <p:nvPr/>
          </p:nvCxnSpPr>
          <p:spPr>
            <a:xfrm>
              <a:off x="5723348" y="1713325"/>
              <a:ext cx="139088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13"/>
            <p:cNvCxnSpPr/>
            <p:nvPr/>
          </p:nvCxnSpPr>
          <p:spPr>
            <a:xfrm>
              <a:off x="5723348" y="1889725"/>
              <a:ext cx="139088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13"/>
            <p:cNvCxnSpPr/>
            <p:nvPr/>
          </p:nvCxnSpPr>
          <p:spPr>
            <a:xfrm>
              <a:off x="5723348" y="2066125"/>
              <a:ext cx="139088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13"/>
            <p:cNvCxnSpPr/>
            <p:nvPr/>
          </p:nvCxnSpPr>
          <p:spPr>
            <a:xfrm>
              <a:off x="5723348" y="2242525"/>
              <a:ext cx="139088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13"/>
            <p:cNvCxnSpPr/>
            <p:nvPr/>
          </p:nvCxnSpPr>
          <p:spPr>
            <a:xfrm>
              <a:off x="5723348" y="2418925"/>
              <a:ext cx="139088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13"/>
            <p:cNvCxnSpPr/>
            <p:nvPr/>
          </p:nvCxnSpPr>
          <p:spPr>
            <a:xfrm>
              <a:off x="5723348" y="2595325"/>
              <a:ext cx="139088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13"/>
            <p:cNvCxnSpPr/>
            <p:nvPr/>
          </p:nvCxnSpPr>
          <p:spPr>
            <a:xfrm>
              <a:off x="5723348" y="1007725"/>
              <a:ext cx="13908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13"/>
            <p:cNvCxnSpPr/>
            <p:nvPr/>
          </p:nvCxnSpPr>
          <p:spPr>
            <a:xfrm>
              <a:off x="5723348" y="1184125"/>
              <a:ext cx="13908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13"/>
            <p:cNvCxnSpPr/>
            <p:nvPr/>
          </p:nvCxnSpPr>
          <p:spPr>
            <a:xfrm>
              <a:off x="5723348" y="1360525"/>
              <a:ext cx="13908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13"/>
            <p:cNvCxnSpPr/>
            <p:nvPr/>
          </p:nvCxnSpPr>
          <p:spPr>
            <a:xfrm>
              <a:off x="5723348" y="831325"/>
              <a:ext cx="13908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9" name="Google Shape;189;p13"/>
          <p:cNvGrpSpPr/>
          <p:nvPr/>
        </p:nvGrpSpPr>
        <p:grpSpPr>
          <a:xfrm>
            <a:off x="441431" y="9101950"/>
            <a:ext cx="6672738" cy="1234800"/>
            <a:chOff x="270925" y="9122125"/>
            <a:chExt cx="5284500" cy="1234800"/>
          </a:xfrm>
        </p:grpSpPr>
        <p:cxnSp>
          <p:nvCxnSpPr>
            <p:cNvPr id="190" name="Google Shape;190;p13"/>
            <p:cNvCxnSpPr/>
            <p:nvPr/>
          </p:nvCxnSpPr>
          <p:spPr>
            <a:xfrm>
              <a:off x="270925" y="9298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13"/>
            <p:cNvCxnSpPr/>
            <p:nvPr/>
          </p:nvCxnSpPr>
          <p:spPr>
            <a:xfrm>
              <a:off x="270925" y="9474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13"/>
            <p:cNvCxnSpPr/>
            <p:nvPr/>
          </p:nvCxnSpPr>
          <p:spPr>
            <a:xfrm>
              <a:off x="270925" y="96513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270925" y="98277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270925" y="10004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270925" y="101805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270925" y="103569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270925" y="9122125"/>
              <a:ext cx="5284500" cy="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