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Dosis Light"/>
      <p:regular r:id="rId7"/>
      <p:bold r:id="rId8"/>
    </p:embeddedFont>
    <p:embeddedFont>
      <p:font typeface="Titillium Web"/>
      <p:regular r:id="rId9"/>
      <p:bold r:id="rId10"/>
      <p:italic r:id="rId11"/>
      <p:boldItalic r:id="rId12"/>
    </p:embeddedFont>
    <p:embeddedFont>
      <p:font typeface="Dosis Medium"/>
      <p:regular r:id="rId13"/>
      <p:bold r:id="rId14"/>
    </p:embeddedFont>
    <p:embeddedFont>
      <p:font typeface="Dosis SemiBo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TitilliumWeb-italic.fntdata"/><Relationship Id="rId10" Type="http://schemas.openxmlformats.org/officeDocument/2006/relationships/font" Target="fonts/TitilliumWeb-bold.fntdata"/><Relationship Id="rId13" Type="http://schemas.openxmlformats.org/officeDocument/2006/relationships/font" Target="fonts/DosisMedium-regular.fntdata"/><Relationship Id="rId12" Type="http://schemas.openxmlformats.org/officeDocument/2006/relationships/font" Target="fonts/TitilliumWeb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TitilliumWeb-regular.fntdata"/><Relationship Id="rId15" Type="http://schemas.openxmlformats.org/officeDocument/2006/relationships/font" Target="fonts/DosisSemiBold-regular.fntdata"/><Relationship Id="rId14" Type="http://schemas.openxmlformats.org/officeDocument/2006/relationships/font" Target="fonts/DosisMedium-bold.fntdata"/><Relationship Id="rId16" Type="http://schemas.openxmlformats.org/officeDocument/2006/relationships/font" Target="fonts/Dosis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DosisLight-regular.fntdata"/><Relationship Id="rId8" Type="http://schemas.openxmlformats.org/officeDocument/2006/relationships/font" Target="fonts/Dosis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47962"/>
            <a:ext cx="7560000" cy="625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4"/>
            <a:ext cx="7560000" cy="47324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6693700" y="257175"/>
            <a:ext cx="619150" cy="614350"/>
            <a:chOff x="6693700" y="257175"/>
            <a:chExt cx="619150" cy="614350"/>
          </a:xfrm>
        </p:grpSpPr>
        <p:sp>
          <p:nvSpPr>
            <p:cNvPr id="57" name="Google Shape;57;p13"/>
            <p:cNvSpPr/>
            <p:nvPr/>
          </p:nvSpPr>
          <p:spPr>
            <a:xfrm>
              <a:off x="6693700" y="257175"/>
              <a:ext cx="38100" cy="38100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6984225" y="257175"/>
              <a:ext cx="38100" cy="38100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7274750" y="257175"/>
              <a:ext cx="38100" cy="38100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6693700" y="538150"/>
              <a:ext cx="38100" cy="38100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6984225" y="538150"/>
              <a:ext cx="38100" cy="38100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274750" y="538150"/>
              <a:ext cx="38100" cy="38100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6693700" y="833425"/>
              <a:ext cx="38100" cy="38100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6984225" y="833425"/>
              <a:ext cx="38100" cy="38100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7274750" y="833425"/>
              <a:ext cx="38100" cy="38100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6" name="Google Shape;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199010"/>
            <a:ext cx="7560000" cy="105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869318"/>
            <a:ext cx="7560000" cy="106246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2048850" y="5172075"/>
            <a:ext cx="3462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lt1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COMPANY NAME</a:t>
            </a:r>
            <a:endParaRPr sz="3200">
              <a:solidFill>
                <a:schemeClr val="lt1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56000" y="5886475"/>
            <a:ext cx="2448000" cy="7805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2048850" y="6005513"/>
            <a:ext cx="346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rPr>
              <a:t>The Company's corporate slogan</a:t>
            </a:r>
            <a:endParaRPr sz="1600">
              <a:solidFill>
                <a:schemeClr val="lt1"/>
              </a:solidFill>
              <a:latin typeface="Dosis Light"/>
              <a:ea typeface="Dosis Light"/>
              <a:cs typeface="Dosis Light"/>
              <a:sym typeface="Dosis Light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764150" y="6460438"/>
            <a:ext cx="20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Dosis Medium"/>
                <a:ea typeface="Dosis Medium"/>
                <a:cs typeface="Dosis Medium"/>
                <a:sym typeface="Dosis Medium"/>
              </a:rPr>
              <a:t>PRICE LIST</a:t>
            </a:r>
            <a:endParaRPr sz="2000">
              <a:solidFill>
                <a:schemeClr val="lt1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633400" y="7448575"/>
            <a:ext cx="1376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"/>
                <a:ea typeface="Titillium Web"/>
                <a:cs typeface="Titillium Web"/>
                <a:sym typeface="Titillium Web"/>
              </a:rPr>
              <a:t>Product/service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73" name="Google Shape;73;p13"/>
          <p:cNvGrpSpPr/>
          <p:nvPr/>
        </p:nvGrpSpPr>
        <p:grpSpPr>
          <a:xfrm>
            <a:off x="633400" y="7153300"/>
            <a:ext cx="6510300" cy="184800"/>
            <a:chOff x="633400" y="7153300"/>
            <a:chExt cx="6510300" cy="184800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633400" y="7153300"/>
              <a:ext cx="1922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F392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Product/service category</a:t>
              </a:r>
              <a:endParaRPr sz="1200">
                <a:solidFill>
                  <a:srgbClr val="F392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4376725" y="7153300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F392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Point 1</a:t>
              </a:r>
              <a:endParaRPr sz="1200">
                <a:solidFill>
                  <a:srgbClr val="F392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5333988" y="7153300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F392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Point 2</a:t>
              </a:r>
              <a:endParaRPr sz="1200">
                <a:solidFill>
                  <a:srgbClr val="F392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6386500" y="7153300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F392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Price</a:t>
              </a:r>
              <a:endParaRPr sz="1200">
                <a:solidFill>
                  <a:srgbClr val="F392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4376725" y="7448975"/>
            <a:ext cx="757200" cy="613400"/>
            <a:chOff x="4376725" y="7448975"/>
            <a:chExt cx="757200" cy="613400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4376725" y="7448975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4376725" y="7663275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4376725" y="7877575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82" name="Google Shape;82;p13"/>
          <p:cNvGrpSpPr/>
          <p:nvPr/>
        </p:nvGrpSpPr>
        <p:grpSpPr>
          <a:xfrm>
            <a:off x="5333988" y="7448975"/>
            <a:ext cx="757200" cy="613400"/>
            <a:chOff x="5333988" y="7448975"/>
            <a:chExt cx="757200" cy="613400"/>
          </a:xfrm>
        </p:grpSpPr>
        <p:sp>
          <p:nvSpPr>
            <p:cNvPr id="83" name="Google Shape;83;p13"/>
            <p:cNvSpPr txBox="1"/>
            <p:nvPr/>
          </p:nvSpPr>
          <p:spPr>
            <a:xfrm>
              <a:off x="5333988" y="7448975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5333988" y="7663275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5333988" y="7877575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86" name="Google Shape;86;p13"/>
          <p:cNvGrpSpPr/>
          <p:nvPr/>
        </p:nvGrpSpPr>
        <p:grpSpPr>
          <a:xfrm>
            <a:off x="6381738" y="7448975"/>
            <a:ext cx="781013" cy="613400"/>
            <a:chOff x="6381738" y="7448975"/>
            <a:chExt cx="781013" cy="613400"/>
          </a:xfrm>
        </p:grpSpPr>
        <p:sp>
          <p:nvSpPr>
            <p:cNvPr id="87" name="Google Shape;87;p13"/>
            <p:cNvSpPr txBox="1"/>
            <p:nvPr/>
          </p:nvSpPr>
          <p:spPr>
            <a:xfrm>
              <a:off x="6381738" y="7448975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$ 10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6381738" y="7663275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$ 50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6405550" y="7877575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$100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328600" y="7129463"/>
            <a:ext cx="6915176" cy="1044000"/>
            <a:chOff x="328600" y="7129463"/>
            <a:chExt cx="6915176" cy="1044000"/>
          </a:xfrm>
        </p:grpSpPr>
        <p:pic>
          <p:nvPicPr>
            <p:cNvPr id="91" name="Google Shape;91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28600" y="7366675"/>
              <a:ext cx="6915176" cy="1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281500" y="7129463"/>
              <a:ext cx="18643" cy="10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248275" y="7129463"/>
              <a:ext cx="18643" cy="10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215050" y="7129463"/>
              <a:ext cx="18643" cy="104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13"/>
          <p:cNvGrpSpPr/>
          <p:nvPr/>
        </p:nvGrpSpPr>
        <p:grpSpPr>
          <a:xfrm>
            <a:off x="633400" y="7448575"/>
            <a:ext cx="1376400" cy="613400"/>
            <a:chOff x="633400" y="7448575"/>
            <a:chExt cx="1376400" cy="613400"/>
          </a:xfrm>
        </p:grpSpPr>
        <p:sp>
          <p:nvSpPr>
            <p:cNvPr id="96" name="Google Shape;96;p13"/>
            <p:cNvSpPr txBox="1"/>
            <p:nvPr/>
          </p:nvSpPr>
          <p:spPr>
            <a:xfrm>
              <a:off x="633400" y="7662875"/>
              <a:ext cx="1376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Product/service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633400" y="7877175"/>
              <a:ext cx="1376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Product/service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633400" y="7448575"/>
              <a:ext cx="1376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Product/service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633400" y="8629675"/>
            <a:ext cx="1376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"/>
                <a:ea typeface="Titillium Web"/>
                <a:cs typeface="Titillium Web"/>
                <a:sym typeface="Titillium Web"/>
              </a:rPr>
              <a:t>Product/service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633400" y="8334400"/>
            <a:ext cx="6510300" cy="184800"/>
            <a:chOff x="633400" y="7153300"/>
            <a:chExt cx="6510300" cy="184800"/>
          </a:xfrm>
        </p:grpSpPr>
        <p:sp>
          <p:nvSpPr>
            <p:cNvPr id="101" name="Google Shape;101;p13"/>
            <p:cNvSpPr txBox="1"/>
            <p:nvPr/>
          </p:nvSpPr>
          <p:spPr>
            <a:xfrm>
              <a:off x="633400" y="7153300"/>
              <a:ext cx="1922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F392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Product/service category</a:t>
              </a:r>
              <a:endParaRPr sz="1200">
                <a:solidFill>
                  <a:srgbClr val="F392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4376725" y="7153300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F392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Point 1</a:t>
              </a:r>
              <a:endParaRPr sz="1200">
                <a:solidFill>
                  <a:srgbClr val="F392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5333988" y="7153300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F392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Point 2</a:t>
              </a:r>
              <a:endParaRPr sz="1200">
                <a:solidFill>
                  <a:srgbClr val="F392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6386500" y="7153300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F392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Price</a:t>
              </a:r>
              <a:endParaRPr sz="1200">
                <a:solidFill>
                  <a:srgbClr val="F392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4376725" y="8630075"/>
            <a:ext cx="757200" cy="613400"/>
            <a:chOff x="4376725" y="7448975"/>
            <a:chExt cx="757200" cy="613400"/>
          </a:xfrm>
        </p:grpSpPr>
        <p:sp>
          <p:nvSpPr>
            <p:cNvPr id="106" name="Google Shape;106;p13"/>
            <p:cNvSpPr txBox="1"/>
            <p:nvPr/>
          </p:nvSpPr>
          <p:spPr>
            <a:xfrm>
              <a:off x="4376725" y="7448975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4376725" y="7663275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4376725" y="7877575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109" name="Google Shape;109;p13"/>
          <p:cNvGrpSpPr/>
          <p:nvPr/>
        </p:nvGrpSpPr>
        <p:grpSpPr>
          <a:xfrm>
            <a:off x="5333988" y="8630075"/>
            <a:ext cx="757200" cy="613400"/>
            <a:chOff x="5333988" y="7448975"/>
            <a:chExt cx="757200" cy="613400"/>
          </a:xfrm>
        </p:grpSpPr>
        <p:sp>
          <p:nvSpPr>
            <p:cNvPr id="110" name="Google Shape;110;p13"/>
            <p:cNvSpPr txBox="1"/>
            <p:nvPr/>
          </p:nvSpPr>
          <p:spPr>
            <a:xfrm>
              <a:off x="5333988" y="7448975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5333988" y="7663275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5333988" y="7877575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113" name="Google Shape;113;p13"/>
          <p:cNvGrpSpPr/>
          <p:nvPr/>
        </p:nvGrpSpPr>
        <p:grpSpPr>
          <a:xfrm>
            <a:off x="6381738" y="8630075"/>
            <a:ext cx="781013" cy="613400"/>
            <a:chOff x="6381738" y="7448975"/>
            <a:chExt cx="781013" cy="613400"/>
          </a:xfrm>
        </p:grpSpPr>
        <p:sp>
          <p:nvSpPr>
            <p:cNvPr id="114" name="Google Shape;114;p13"/>
            <p:cNvSpPr txBox="1"/>
            <p:nvPr/>
          </p:nvSpPr>
          <p:spPr>
            <a:xfrm>
              <a:off x="6381738" y="7448975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$ 10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6381738" y="7663275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$ 50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6405550" y="7877575"/>
              <a:ext cx="75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$100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328600" y="8310563"/>
            <a:ext cx="6915176" cy="1044000"/>
            <a:chOff x="328600" y="7129463"/>
            <a:chExt cx="6915176" cy="1044000"/>
          </a:xfrm>
        </p:grpSpPr>
        <p:pic>
          <p:nvPicPr>
            <p:cNvPr id="118" name="Google Shape;118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28600" y="7366675"/>
              <a:ext cx="6915176" cy="1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281500" y="7129463"/>
              <a:ext cx="18643" cy="10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248275" y="7129463"/>
              <a:ext cx="18643" cy="10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215050" y="7129463"/>
              <a:ext cx="18643" cy="104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" name="Google Shape;122;p13"/>
          <p:cNvGrpSpPr/>
          <p:nvPr/>
        </p:nvGrpSpPr>
        <p:grpSpPr>
          <a:xfrm>
            <a:off x="633400" y="8629675"/>
            <a:ext cx="1376400" cy="613400"/>
            <a:chOff x="633400" y="7448575"/>
            <a:chExt cx="1376400" cy="613400"/>
          </a:xfrm>
        </p:grpSpPr>
        <p:sp>
          <p:nvSpPr>
            <p:cNvPr id="123" name="Google Shape;123;p13"/>
            <p:cNvSpPr txBox="1"/>
            <p:nvPr/>
          </p:nvSpPr>
          <p:spPr>
            <a:xfrm>
              <a:off x="633400" y="7662875"/>
              <a:ext cx="1376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Product/service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633400" y="7877175"/>
              <a:ext cx="1376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Product/service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633400" y="7448575"/>
              <a:ext cx="1376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Product/service</a:t>
              </a:r>
              <a:endParaRPr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126" name="Google Shape;126;p13"/>
          <p:cNvGrpSpPr/>
          <p:nvPr/>
        </p:nvGrpSpPr>
        <p:grpSpPr>
          <a:xfrm>
            <a:off x="264325" y="9829825"/>
            <a:ext cx="619150" cy="614350"/>
            <a:chOff x="6693700" y="257175"/>
            <a:chExt cx="619150" cy="614350"/>
          </a:xfrm>
        </p:grpSpPr>
        <p:sp>
          <p:nvSpPr>
            <p:cNvPr id="127" name="Google Shape;127;p13"/>
            <p:cNvSpPr/>
            <p:nvPr/>
          </p:nvSpPr>
          <p:spPr>
            <a:xfrm>
              <a:off x="6693700" y="257175"/>
              <a:ext cx="38100" cy="38100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6984225" y="257175"/>
              <a:ext cx="38100" cy="38100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7274750" y="257175"/>
              <a:ext cx="38100" cy="38100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6693700" y="538150"/>
              <a:ext cx="38100" cy="38100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6984225" y="538150"/>
              <a:ext cx="38100" cy="38100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7274750" y="538150"/>
              <a:ext cx="38100" cy="38100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693700" y="833425"/>
              <a:ext cx="38100" cy="38100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984225" y="833425"/>
              <a:ext cx="38100" cy="38100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7274750" y="833425"/>
              <a:ext cx="38100" cy="38100"/>
            </a:xfrm>
            <a:prstGeom prst="ellipse">
              <a:avLst/>
            </a:prstGeom>
            <a:solidFill>
              <a:srgbClr val="F3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13"/>
          <p:cNvSpPr txBox="1"/>
          <p:nvPr/>
        </p:nvSpPr>
        <p:spPr>
          <a:xfrm>
            <a:off x="3128950" y="10158425"/>
            <a:ext cx="13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39200"/>
                </a:solidFill>
                <a:latin typeface="Dosis Medium"/>
                <a:ea typeface="Dosis Medium"/>
                <a:cs typeface="Dosis Medium"/>
                <a:sym typeface="Dosis Medium"/>
              </a:rPr>
              <a:t>GDOC.IO</a:t>
            </a:r>
            <a:endParaRPr sz="1600">
              <a:solidFill>
                <a:srgbClr val="F39200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