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36000" cx="3200400"/>
  <p:notesSz cx="6858000" cy="9144000"/>
  <p:embeddedFontLst>
    <p:embeddedFont>
      <p:font typeface="Roboto"/>
      <p:regular r:id="rId8"/>
      <p:bold r:id="rId9"/>
      <p:italic r:id="rId10"/>
      <p:boldItalic r:id="rId11"/>
    </p:embeddedFont>
    <p:embeddedFont>
      <p:font typeface="Bebas Neue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8">
          <p15:clr>
            <a:srgbClr val="A4A3A4"/>
          </p15:clr>
        </p15:guide>
        <p15:guide id="2" pos="10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8" orient="horz"/>
        <p:guide pos="10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2" Type="http://schemas.openxmlformats.org/officeDocument/2006/relationships/font" Target="fonts/BebasNeue-regular.fntdata"/><Relationship Id="rId9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097b9055b2_1_2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097b9055b2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098" y="265780"/>
            <a:ext cx="2982300" cy="7326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095" y="1011656"/>
            <a:ext cx="2982300" cy="282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095" y="394837"/>
            <a:ext cx="2982300" cy="7008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095" y="1125204"/>
            <a:ext cx="2982300" cy="4644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095" y="767757"/>
            <a:ext cx="2982300" cy="3006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095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1340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095" y="198324"/>
            <a:ext cx="982800" cy="2697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095" y="496025"/>
            <a:ext cx="982800" cy="1134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588" y="160683"/>
            <a:ext cx="2228700" cy="1460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0200" y="-45"/>
            <a:ext cx="1600200" cy="183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200" lIns="32200" spcFirstLastPara="1" rIns="32200" wrap="square" tIns="32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2925" y="440188"/>
            <a:ext cx="1415700" cy="5292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2925" y="1000573"/>
            <a:ext cx="1415700" cy="4410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28825" y="258462"/>
            <a:ext cx="1343100" cy="1319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095" y="1510127"/>
            <a:ext cx="2099700" cy="2160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6314" l="0" r="0" t="20522"/>
          <a:stretch/>
        </p:blipFill>
        <p:spPr>
          <a:xfrm>
            <a:off x="-5750" y="0"/>
            <a:ext cx="1673024" cy="183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219975" y="0"/>
            <a:ext cx="1985375" cy="1836000"/>
          </a:xfrm>
          <a:custGeom>
            <a:rect b="b" l="l" r="r" t="t"/>
            <a:pathLst>
              <a:path extrusionOk="0" h="73440" w="79415">
                <a:moveTo>
                  <a:pt x="18015" y="0"/>
                </a:moveTo>
                <a:lnTo>
                  <a:pt x="79415" y="0"/>
                </a:lnTo>
                <a:lnTo>
                  <a:pt x="79415" y="73440"/>
                </a:lnTo>
                <a:lnTo>
                  <a:pt x="0" y="7344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98048" y="342600"/>
            <a:ext cx="697450" cy="6974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775573" y="1082270"/>
            <a:ext cx="11424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>
                <a:solidFill>
                  <a:srgbClr val="424E50"/>
                </a:solidFill>
                <a:latin typeface="Bebas Neue"/>
                <a:ea typeface="Bebas Neue"/>
                <a:cs typeface="Bebas Neue"/>
                <a:sym typeface="Bebas Neue"/>
              </a:rPr>
              <a:t>MARTINABERG</a:t>
            </a:r>
            <a:endParaRPr sz="1900">
              <a:solidFill>
                <a:srgbClr val="424E50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867523" y="1341400"/>
            <a:ext cx="958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24E50"/>
                </a:solidFill>
                <a:latin typeface="Roboto"/>
                <a:ea typeface="Roboto"/>
                <a:cs typeface="Roboto"/>
                <a:sym typeface="Roboto"/>
              </a:rPr>
              <a:t>Construction</a:t>
            </a:r>
            <a:endParaRPr sz="900">
              <a:solidFill>
                <a:srgbClr val="424E5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9949" l="0" r="0" t="18056"/>
          <a:stretch/>
        </p:blipFill>
        <p:spPr>
          <a:xfrm>
            <a:off x="1507150" y="0"/>
            <a:ext cx="1700202" cy="1836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/>
          <p:nvPr/>
        </p:nvSpPr>
        <p:spPr>
          <a:xfrm>
            <a:off x="-3475" y="-625"/>
            <a:ext cx="1990925" cy="1839775"/>
          </a:xfrm>
          <a:custGeom>
            <a:rect b="b" l="l" r="r" t="t"/>
            <a:pathLst>
              <a:path extrusionOk="0" h="73591" w="79637">
                <a:moveTo>
                  <a:pt x="79637" y="0"/>
                </a:moveTo>
                <a:lnTo>
                  <a:pt x="0" y="25"/>
                </a:lnTo>
                <a:lnTo>
                  <a:pt x="0" y="73465"/>
                </a:lnTo>
                <a:lnTo>
                  <a:pt x="61890" y="7359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8575" y="1185125"/>
            <a:ext cx="128375" cy="12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0503" y="912725"/>
            <a:ext cx="82800" cy="14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7426" y="1457960"/>
            <a:ext cx="128375" cy="116342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/>
          <p:nvPr/>
        </p:nvSpPr>
        <p:spPr>
          <a:xfrm>
            <a:off x="248450" y="896625"/>
            <a:ext cx="166500" cy="168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424E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248450" y="1164325"/>
            <a:ext cx="166500" cy="168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424E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248450" y="1427425"/>
            <a:ext cx="166500" cy="168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424E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250618" y="141352"/>
            <a:ext cx="1323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rgbClr val="424E50"/>
                </a:solidFill>
                <a:latin typeface="Bebas Neue"/>
                <a:ea typeface="Bebas Neue"/>
                <a:cs typeface="Bebas Neue"/>
                <a:sym typeface="Bebas Neue"/>
              </a:rPr>
              <a:t>KAMERON GORCZANY</a:t>
            </a:r>
            <a:endParaRPr sz="1500"/>
          </a:p>
        </p:txBody>
      </p:sp>
      <p:grpSp>
        <p:nvGrpSpPr>
          <p:cNvPr id="72" name="Google Shape;72;p14"/>
          <p:cNvGrpSpPr/>
          <p:nvPr/>
        </p:nvGrpSpPr>
        <p:grpSpPr>
          <a:xfrm>
            <a:off x="259425" y="398675"/>
            <a:ext cx="1167300" cy="0"/>
            <a:chOff x="259425" y="641100"/>
            <a:chExt cx="1167300" cy="0"/>
          </a:xfrm>
        </p:grpSpPr>
        <p:cxnSp>
          <p:nvCxnSpPr>
            <p:cNvPr id="73" name="Google Shape;73;p14"/>
            <p:cNvCxnSpPr/>
            <p:nvPr/>
          </p:nvCxnSpPr>
          <p:spPr>
            <a:xfrm>
              <a:off x="259425" y="641100"/>
              <a:ext cx="11673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4"/>
            <p:cNvCxnSpPr/>
            <p:nvPr/>
          </p:nvCxnSpPr>
          <p:spPr>
            <a:xfrm>
              <a:off x="644200" y="641100"/>
              <a:ext cx="375900" cy="0"/>
            </a:xfrm>
            <a:prstGeom prst="straightConnector1">
              <a:avLst/>
            </a:prstGeom>
            <a:noFill/>
            <a:ln cap="flat" cmpd="sng" w="9525">
              <a:solidFill>
                <a:srgbClr val="FDAC0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5" name="Google Shape;75;p14"/>
          <p:cNvSpPr txBox="1"/>
          <p:nvPr/>
        </p:nvSpPr>
        <p:spPr>
          <a:xfrm>
            <a:off x="452486" y="425923"/>
            <a:ext cx="7860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24E50"/>
                </a:solidFill>
                <a:latin typeface="Roboto"/>
                <a:ea typeface="Roboto"/>
                <a:cs typeface="Roboto"/>
                <a:sym typeface="Roboto"/>
              </a:rPr>
              <a:t>Managing Director</a:t>
            </a:r>
            <a:endParaRPr sz="700">
              <a:solidFill>
                <a:srgbClr val="424E5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471239" y="874752"/>
            <a:ext cx="78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700">
                <a:solidFill>
                  <a:srgbClr val="424E50"/>
                </a:solidFill>
                <a:latin typeface="Roboto"/>
                <a:ea typeface="Roboto"/>
                <a:cs typeface="Roboto"/>
                <a:sym typeface="Roboto"/>
              </a:rPr>
              <a:t>+1 012-345-6789</a:t>
            </a:r>
            <a:endParaRPr sz="700">
              <a:solidFill>
                <a:srgbClr val="424E5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24E50"/>
                </a:solidFill>
                <a:latin typeface="Roboto"/>
                <a:ea typeface="Roboto"/>
                <a:cs typeface="Roboto"/>
                <a:sym typeface="Roboto"/>
              </a:rPr>
              <a:t>+1 012-345-6789</a:t>
            </a:r>
            <a:endParaRPr sz="700">
              <a:solidFill>
                <a:srgbClr val="424E5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471239" y="1134856"/>
            <a:ext cx="78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24E50"/>
                </a:solidFill>
                <a:latin typeface="Roboto"/>
                <a:ea typeface="Roboto"/>
                <a:cs typeface="Roboto"/>
                <a:sym typeface="Roboto"/>
              </a:rPr>
              <a:t>example.com</a:t>
            </a:r>
            <a:endParaRPr sz="700">
              <a:solidFill>
                <a:srgbClr val="424E5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24E50"/>
                </a:solidFill>
                <a:latin typeface="Roboto"/>
                <a:ea typeface="Roboto"/>
                <a:cs typeface="Roboto"/>
                <a:sym typeface="Roboto"/>
              </a:rPr>
              <a:t>example@mail.com</a:t>
            </a:r>
            <a:endParaRPr sz="700">
              <a:solidFill>
                <a:srgbClr val="424E5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471254" y="1402609"/>
            <a:ext cx="1035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24E50"/>
                </a:solidFill>
                <a:latin typeface="Roboto"/>
                <a:ea typeface="Roboto"/>
                <a:cs typeface="Roboto"/>
                <a:sym typeface="Roboto"/>
              </a:rPr>
              <a:t>5703 Rippin Crescent Apt. </a:t>
            </a:r>
            <a:endParaRPr sz="700">
              <a:solidFill>
                <a:srgbClr val="424E5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24E50"/>
                </a:solidFill>
                <a:latin typeface="Roboto"/>
                <a:ea typeface="Roboto"/>
                <a:cs typeface="Roboto"/>
                <a:sym typeface="Roboto"/>
              </a:rPr>
              <a:t>85, New Tremaine</a:t>
            </a:r>
            <a:endParaRPr sz="700">
              <a:solidFill>
                <a:srgbClr val="424E5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