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0400"/>
  <p:notesSz cx="6858000" cy="9144000"/>
  <p:embeddedFontLst>
    <p:embeddedFont>
      <p:font typeface="Roboto"/>
      <p:regular r:id="rId8"/>
      <p:bold r:id="rId9"/>
      <p:italic r:id="rId10"/>
      <p:boldItalic r:id="rId11"/>
    </p:embeddedFont>
    <p:embeddedFont>
      <p:font typeface="Roboto Light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78">
          <p15:clr>
            <a:srgbClr val="A4A3A4"/>
          </p15:clr>
        </p15:guide>
        <p15:guide id="2" pos="10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78" orient="horz"/>
        <p:guide pos="100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13" Type="http://schemas.openxmlformats.org/officeDocument/2006/relationships/font" Target="fonts/RobotoLight-bold.fntdata"/><Relationship Id="rId12" Type="http://schemas.openxmlformats.org/officeDocument/2006/relationships/font" Target="fonts/RobotoLigh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bold.fntdata"/><Relationship Id="rId15" Type="http://schemas.openxmlformats.org/officeDocument/2006/relationships/font" Target="fonts/RobotoLight-boldItalic.fntdata"/><Relationship Id="rId14" Type="http://schemas.openxmlformats.org/officeDocument/2006/relationships/font" Target="fonts/RobotoLight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099404994b_0_10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1099404994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098" y="265780"/>
            <a:ext cx="2982300" cy="7326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095" y="1011656"/>
            <a:ext cx="2982300" cy="282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095" y="394837"/>
            <a:ext cx="2982300" cy="7008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095" y="1125204"/>
            <a:ext cx="2982300" cy="4644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095" y="767757"/>
            <a:ext cx="2982300" cy="3006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095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1340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095" y="198324"/>
            <a:ext cx="982800" cy="2697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095" y="496025"/>
            <a:ext cx="982800" cy="1134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588" y="160683"/>
            <a:ext cx="2228700" cy="1460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0200" y="-45"/>
            <a:ext cx="16002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00" lIns="32200" spcFirstLastPara="1" rIns="32200" wrap="square" tIns="32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2925" y="440188"/>
            <a:ext cx="1415700" cy="5292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2925" y="1000573"/>
            <a:ext cx="1415700" cy="4410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28825" y="258462"/>
            <a:ext cx="1343100" cy="1319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095" y="1510127"/>
            <a:ext cx="2099700" cy="2160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3200400" cy="1836000"/>
          </a:xfrm>
          <a:prstGeom prst="rect">
            <a:avLst/>
          </a:prstGeom>
          <a:solidFill>
            <a:srgbClr val="4168B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874836" y="705966"/>
            <a:ext cx="1450388" cy="424069"/>
            <a:chOff x="874836" y="698511"/>
            <a:chExt cx="1450388" cy="424069"/>
          </a:xfrm>
        </p:grpSpPr>
        <p:pic>
          <p:nvPicPr>
            <p:cNvPr id="56" name="Google Shape;56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979924" y="726105"/>
              <a:ext cx="345300" cy="3964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7" name="Google Shape;57;p13"/>
            <p:cNvSpPr txBox="1"/>
            <p:nvPr/>
          </p:nvSpPr>
          <p:spPr>
            <a:xfrm>
              <a:off x="874836" y="698511"/>
              <a:ext cx="11511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Real estate</a:t>
              </a:r>
              <a:endParaRPr b="1" sz="1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8" name="Google Shape;58;p13"/>
            <p:cNvSpPr txBox="1"/>
            <p:nvPr/>
          </p:nvSpPr>
          <p:spPr>
            <a:xfrm>
              <a:off x="1053241" y="912261"/>
              <a:ext cx="949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chemeClr val="lt1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Consulting</a:t>
              </a:r>
              <a:endParaRPr sz="1300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/>
          <p:nvPr/>
        </p:nvSpPr>
        <p:spPr>
          <a:xfrm>
            <a:off x="0" y="0"/>
            <a:ext cx="3200400" cy="1836000"/>
          </a:xfrm>
          <a:prstGeom prst="rect">
            <a:avLst/>
          </a:prstGeom>
          <a:solidFill>
            <a:srgbClr val="FCB82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59475" y="1248950"/>
            <a:ext cx="395375" cy="454925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235985" y="129630"/>
            <a:ext cx="21477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Dominique Spencer</a:t>
            </a:r>
            <a:endParaRPr b="1" sz="18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241740" y="400695"/>
            <a:ext cx="21477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1C1C1B"/>
                </a:solidFill>
                <a:latin typeface="Roboto"/>
                <a:ea typeface="Roboto"/>
                <a:cs typeface="Roboto"/>
                <a:sym typeface="Roboto"/>
              </a:rPr>
              <a:t>Real estate consulting</a:t>
            </a:r>
            <a:endParaRPr b="1">
              <a:solidFill>
                <a:srgbClr val="1C1C1B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244090" y="810948"/>
            <a:ext cx="21477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900">
                <a:solidFill>
                  <a:srgbClr val="1C1C1B"/>
                </a:solidFill>
                <a:latin typeface="Roboto"/>
                <a:ea typeface="Roboto"/>
                <a:cs typeface="Roboto"/>
                <a:sym typeface="Roboto"/>
              </a:rPr>
              <a:t>A: </a:t>
            </a:r>
            <a:r>
              <a:rPr lang="ru" sz="900">
                <a:solidFill>
                  <a:srgbClr val="1C1C1B"/>
                </a:solidFill>
                <a:latin typeface="Roboto"/>
                <a:ea typeface="Roboto"/>
                <a:cs typeface="Roboto"/>
                <a:sym typeface="Roboto"/>
              </a:rPr>
              <a:t>5703 Rippin Crescent Apt. </a:t>
            </a:r>
            <a:endParaRPr sz="900">
              <a:solidFill>
                <a:srgbClr val="1C1C1B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1C1C1B"/>
                </a:solidFill>
                <a:latin typeface="Roboto"/>
                <a:ea typeface="Roboto"/>
                <a:cs typeface="Roboto"/>
                <a:sym typeface="Roboto"/>
              </a:rPr>
              <a:t>85, New Tremaine</a:t>
            </a:r>
            <a:endParaRPr sz="900">
              <a:solidFill>
                <a:srgbClr val="1C1C1B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238335" y="1221666"/>
            <a:ext cx="2147700" cy="4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900">
                <a:solidFill>
                  <a:srgbClr val="1C1C1B"/>
                </a:solidFill>
                <a:latin typeface="Roboto"/>
                <a:ea typeface="Roboto"/>
                <a:cs typeface="Roboto"/>
                <a:sym typeface="Roboto"/>
              </a:rPr>
              <a:t>P: </a:t>
            </a:r>
            <a:r>
              <a:rPr lang="ru" sz="900">
                <a:solidFill>
                  <a:srgbClr val="1C1C1B"/>
                </a:solidFill>
                <a:latin typeface="Roboto"/>
                <a:ea typeface="Roboto"/>
                <a:cs typeface="Roboto"/>
                <a:sym typeface="Roboto"/>
              </a:rPr>
              <a:t>+1 012-345-6789</a:t>
            </a:r>
            <a:endParaRPr sz="900">
              <a:solidFill>
                <a:srgbClr val="1C1C1B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900">
                <a:solidFill>
                  <a:srgbClr val="1C1C1B"/>
                </a:solidFill>
                <a:latin typeface="Roboto"/>
                <a:ea typeface="Roboto"/>
                <a:cs typeface="Roboto"/>
                <a:sym typeface="Roboto"/>
              </a:rPr>
              <a:t>S: </a:t>
            </a:r>
            <a:r>
              <a:rPr lang="ru" sz="900">
                <a:solidFill>
                  <a:srgbClr val="1C1C1B"/>
                </a:solidFill>
                <a:latin typeface="Roboto"/>
                <a:ea typeface="Roboto"/>
                <a:cs typeface="Roboto"/>
                <a:sym typeface="Roboto"/>
              </a:rPr>
              <a:t>example.com</a:t>
            </a:r>
            <a:endParaRPr sz="900">
              <a:solidFill>
                <a:srgbClr val="1C1C1B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900">
                <a:solidFill>
                  <a:srgbClr val="1C1C1B"/>
                </a:solidFill>
                <a:latin typeface="Roboto"/>
                <a:ea typeface="Roboto"/>
                <a:cs typeface="Roboto"/>
                <a:sym typeface="Roboto"/>
              </a:rPr>
              <a:t>E: </a:t>
            </a:r>
            <a:r>
              <a:rPr lang="ru" sz="900">
                <a:solidFill>
                  <a:srgbClr val="1C1C1B"/>
                </a:solidFill>
                <a:latin typeface="Roboto"/>
                <a:ea typeface="Roboto"/>
                <a:cs typeface="Roboto"/>
                <a:sym typeface="Roboto"/>
              </a:rPr>
              <a:t>example@mail.com</a:t>
            </a:r>
            <a:endParaRPr sz="900">
              <a:solidFill>
                <a:srgbClr val="1C1C1B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