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Kaushan Script"/>
      <p:regular r:id="rId8"/>
    </p:embeddedFon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2" Type="http://schemas.openxmlformats.org/officeDocument/2006/relationships/font" Target="fonts/JosefinSans-boldItalic.fntdata"/><Relationship Id="rId9" Type="http://schemas.openxmlformats.org/officeDocument/2006/relationships/font" Target="fonts/Josefi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Kausha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93850" y="76200"/>
            <a:ext cx="6972300" cy="184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666666">
                <a:alpha val="8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80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Connecticut</a:t>
            </a:r>
            <a:endParaRPr sz="1080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98700" y="1695450"/>
            <a:ext cx="54864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FFEA73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3100">
              <a:solidFill>
                <a:srgbClr val="FFEA7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62013" y="2525150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Hammonasset Beach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62013" y="305617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Mystic Seaport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62013" y="3587205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Gillette Castle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62013" y="4118233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Mystic Aquarium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62013" y="4649261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Maritime Aquarium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62013" y="518028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Connecticut's Beardsley Zoo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62013" y="5711316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Compounce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62013" y="6242344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Mark Twain House 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62013" y="6773371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Wadsworth Atheneum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62013" y="7304399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Glass House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62013" y="7835427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Hammonasset Beach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62013" y="8366454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Submarine Force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62026" y="8897475"/>
            <a:ext cx="3024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Mashantucket Pequot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62013" y="9428510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New England Air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592925" y="2638438"/>
            <a:ext cx="140700" cy="7565563"/>
            <a:chOff x="592925" y="2638438"/>
            <a:chExt cx="140700" cy="7565563"/>
          </a:xfrm>
        </p:grpSpPr>
        <p:sp>
          <p:nvSpPr>
            <p:cNvPr id="72" name="Google Shape;72;p13"/>
            <p:cNvSpPr/>
            <p:nvPr/>
          </p:nvSpPr>
          <p:spPr>
            <a:xfrm>
              <a:off x="592925" y="2638438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92925" y="3168785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92925" y="3699132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92925" y="4229479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92925" y="4759827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92925" y="5290174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92925" y="5820521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92925" y="6350869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92925" y="6881216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92925" y="7411563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92925" y="7941911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92925" y="8472258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92925" y="9002605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92925" y="9532953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92925" y="10063300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87" name="Google Shape;87;p13"/>
          <p:cNvSpPr txBox="1"/>
          <p:nvPr/>
        </p:nvSpPr>
        <p:spPr>
          <a:xfrm>
            <a:off x="862013" y="995953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Roseland Cottage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414838" y="2525150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Yale University Museums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414838" y="305617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Greenwich Avenue Shops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414838" y="3587205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Stamford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414838" y="4118233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Submarine Force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414838" y="4649261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Mystic Seaport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414838" y="518028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Compounce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414838" y="5711316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Beardsley Zoo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414838" y="6242344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Dinosaur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414838" y="6773371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Gillette Castle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414838" y="7304399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Yale University Art Gallery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414838" y="7835427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Mohegan Sun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414838" y="8366454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New England Air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414851" y="8897475"/>
            <a:ext cx="3024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Roseland Cottage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414838" y="9428510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Glass House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2" name="Google Shape;102;p13"/>
          <p:cNvGrpSpPr/>
          <p:nvPr/>
        </p:nvGrpSpPr>
        <p:grpSpPr>
          <a:xfrm>
            <a:off x="4145750" y="2638438"/>
            <a:ext cx="140700" cy="7565563"/>
            <a:chOff x="592925" y="2638438"/>
            <a:chExt cx="140700" cy="7565563"/>
          </a:xfrm>
        </p:grpSpPr>
        <p:sp>
          <p:nvSpPr>
            <p:cNvPr id="103" name="Google Shape;103;p13"/>
            <p:cNvSpPr/>
            <p:nvPr/>
          </p:nvSpPr>
          <p:spPr>
            <a:xfrm>
              <a:off x="592925" y="2638438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592925" y="3168785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92925" y="3699132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592925" y="4229479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92925" y="4759827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92925" y="5290174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592925" y="5820521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92925" y="6350869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92925" y="6881216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92925" y="7411563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92925" y="7941911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592925" y="8472258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92925" y="9002605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92925" y="9532953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92925" y="10063300"/>
              <a:ext cx="140700" cy="1407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" name="Google Shape;118;p13"/>
          <p:cNvSpPr txBox="1"/>
          <p:nvPr/>
        </p:nvSpPr>
        <p:spPr>
          <a:xfrm>
            <a:off x="4414838" y="9959538"/>
            <a:ext cx="274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Hill-Stead Museum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