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Josefin Sans"/>
      <p:regular r:id="rId7"/>
      <p:bold r:id="rId8"/>
      <p:italic r:id="rId9"/>
      <p:boldItalic r:id="rId10"/>
    </p:embeddedFont>
    <p:embeddedFont>
      <p:font typeface="Allison"/>
      <p:regular r:id="rId11"/>
    </p:embeddedFont>
    <p:embeddedFont>
      <p:font typeface="Archivo Black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">
          <p15:clr>
            <a:srgbClr val="747775"/>
          </p15:clr>
        </p15:guide>
        <p15:guide id="2" pos="4309">
          <p15:clr>
            <a:srgbClr val="747775"/>
          </p15:clr>
        </p15:guide>
        <p15:guide id="3" orient="horz" pos="454">
          <p15:clr>
            <a:srgbClr val="747775"/>
          </p15:clr>
        </p15:guide>
        <p15:guide id="4" orient="horz" pos="6066">
          <p15:clr>
            <a:srgbClr val="747775"/>
          </p15:clr>
        </p15:guide>
        <p15:guide id="5" orient="horz" pos="628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/>
        <p:guide pos="4309"/>
        <p:guide pos="454" orient="horz"/>
        <p:guide pos="6066" orient="horz"/>
        <p:guide pos="628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lison-regular.fntdata"/><Relationship Id="rId10" Type="http://schemas.openxmlformats.org/officeDocument/2006/relationships/font" Target="fonts/JosefinSans-boldItalic.fntdata"/><Relationship Id="rId13" Type="http://schemas.openxmlformats.org/officeDocument/2006/relationships/font" Target="fonts/ArchivoBlack-boldItalic.fntdata"/><Relationship Id="rId12" Type="http://schemas.openxmlformats.org/officeDocument/2006/relationships/font" Target="fonts/Archivo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efi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efinSans-regular.fntdata"/><Relationship Id="rId8" Type="http://schemas.openxmlformats.org/officeDocument/2006/relationships/font" Target="fonts/Josefi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10000"/>
          </a:blip>
          <a:srcRect b="20102" l="28876" r="28868" t="20102"/>
          <a:stretch/>
        </p:blipFill>
        <p:spPr>
          <a:xfrm>
            <a:off x="0" y="-3174"/>
            <a:ext cx="7559997" cy="1069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80000"/>
          </a:blip>
          <a:srcRect b="358" l="40470" r="23704" t="31950"/>
          <a:stretch/>
        </p:blipFill>
        <p:spPr>
          <a:xfrm>
            <a:off x="0" y="0"/>
            <a:ext cx="7560003" cy="10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025" y="8085375"/>
            <a:ext cx="7187950" cy="1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12900" y="7486650"/>
            <a:ext cx="63342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100">
                <a:solidFill>
                  <a:srgbClr val="FBB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FESTIVAL</a:t>
            </a:r>
            <a:endParaRPr sz="9100">
              <a:solidFill>
                <a:srgbClr val="FBB04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12326" r="24941" t="0"/>
          <a:stretch/>
        </p:blipFill>
        <p:spPr>
          <a:xfrm>
            <a:off x="-1" y="1277075"/>
            <a:ext cx="7560003" cy="691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4450" y="529950"/>
            <a:ext cx="5051100" cy="70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733425" y="695325"/>
            <a:ext cx="224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JUNE 12 2024</a:t>
            </a:r>
            <a:endParaRPr b="1" sz="1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START 8:00 PM</a:t>
            </a:r>
            <a:endParaRPr b="1" sz="1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467225" y="695325"/>
            <a:ext cx="2372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ROYAL HALL</a:t>
            </a:r>
            <a:endParaRPr b="1" sz="1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21,Jenny Hill Street London</a:t>
            </a:r>
            <a:endParaRPr sz="1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074900" y="5257800"/>
            <a:ext cx="54102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0">
                <a:solidFill>
                  <a:schemeClr val="lt1"/>
                </a:solidFill>
                <a:latin typeface="Allison"/>
                <a:ea typeface="Allison"/>
                <a:cs typeface="Allison"/>
                <a:sym typeface="Allison"/>
              </a:rPr>
              <a:t>Music</a:t>
            </a:r>
            <a:endParaRPr sz="20000">
              <a:solidFill>
                <a:schemeClr val="lt1"/>
              </a:solidFill>
              <a:latin typeface="Allison"/>
              <a:ea typeface="Allison"/>
              <a:cs typeface="Allison"/>
              <a:sym typeface="Allison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946350" y="8953500"/>
            <a:ext cx="566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EXCLUSIVE RETRO MUSICIANS</a:t>
            </a:r>
            <a:endParaRPr b="1" sz="23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92450" y="9392700"/>
            <a:ext cx="657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JOHN BAKER’S </a:t>
            </a:r>
            <a:r>
              <a:rPr b="1" lang="ru" sz="19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-</a:t>
            </a:r>
            <a:r>
              <a:rPr b="1" lang="ru" sz="19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MORY KLONTE </a:t>
            </a:r>
            <a:r>
              <a:rPr b="1" lang="ru" sz="19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-</a:t>
            </a:r>
            <a:r>
              <a:rPr b="1" lang="ru" sz="19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SHEVE MAMMY</a:t>
            </a:r>
            <a:endParaRPr b="1" sz="19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92450" y="9828600"/>
            <a:ext cx="657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FOR MORE INFORMATION PLS VISIT WWW.MUSICFESTIVAL.COM</a:t>
            </a:r>
            <a:endParaRPr sz="12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