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Vibes"/>
      <p:regular r:id="rId7"/>
    </p:embeddedFont>
    <p:embeddedFont>
      <p:font typeface="Oooh Baby"/>
      <p:regular r:id="rId8"/>
    </p:embeddedFont>
    <p:embeddedFont>
      <p:font typeface="Oswald Light"/>
      <p:regular r:id="rId9"/>
      <p:bold r:id="rId10"/>
    </p:embeddedFont>
    <p:embeddedFont>
      <p:font typeface="Oswald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swald-regular.fntdata"/><Relationship Id="rId10" Type="http://schemas.openxmlformats.org/officeDocument/2006/relationships/font" Target="fonts/OswaldLight-bold.fntdata"/><Relationship Id="rId12" Type="http://schemas.openxmlformats.org/officeDocument/2006/relationships/font" Target="fonts/Oswald-bold.fntdata"/><Relationship Id="rId9" Type="http://schemas.openxmlformats.org/officeDocument/2006/relationships/font" Target="fonts/OswaldLigh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Vibes-regular.fntdata"/><Relationship Id="rId8" Type="http://schemas.openxmlformats.org/officeDocument/2006/relationships/font" Target="fonts/OoohBab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4.png"/><Relationship Id="rId9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1.png"/><Relationship Id="rId7" Type="http://schemas.openxmlformats.org/officeDocument/2006/relationships/image" Target="../media/image5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1102" l="7061" r="8975" t="12794"/>
          <a:stretch/>
        </p:blipFill>
        <p:spPr>
          <a:xfrm>
            <a:off x="0" y="0"/>
            <a:ext cx="7560001" cy="106919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0" y="0"/>
            <a:ext cx="7560000" cy="9777068"/>
            <a:chOff x="0" y="0"/>
            <a:chExt cx="7560000" cy="9777068"/>
          </a:xfrm>
        </p:grpSpPr>
        <p:pic>
          <p:nvPicPr>
            <p:cNvPr id="56" name="Google Shape;56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689774" y="0"/>
              <a:ext cx="1870226" cy="30162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889625" y="7168167"/>
              <a:ext cx="646400" cy="26089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" name="Google Shape;58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0" y="4219075"/>
              <a:ext cx="1332550" cy="293394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9" name="Google Shape;59;p13"/>
          <p:cNvGrpSpPr/>
          <p:nvPr/>
        </p:nvGrpSpPr>
        <p:grpSpPr>
          <a:xfrm>
            <a:off x="3079650" y="9798651"/>
            <a:ext cx="1389929" cy="229225"/>
            <a:chOff x="3079650" y="9570051"/>
            <a:chExt cx="1389929" cy="229225"/>
          </a:xfrm>
        </p:grpSpPr>
        <p:pic>
          <p:nvPicPr>
            <p:cNvPr id="60" name="Google Shape;60;p13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4240354" y="9570051"/>
              <a:ext cx="229225" cy="2292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1" name="Google Shape;61;p13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3079650" y="9577689"/>
              <a:ext cx="302951" cy="2139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2" name="Google Shape;62;p1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3679704" y="9577689"/>
              <a:ext cx="263547" cy="2139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3" name="Google Shape;63;p13"/>
          <p:cNvSpPr txBox="1"/>
          <p:nvPr/>
        </p:nvSpPr>
        <p:spPr>
          <a:xfrm>
            <a:off x="778125" y="622800"/>
            <a:ext cx="1332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900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rPr>
              <a:t>28/05</a:t>
            </a:r>
            <a:endParaRPr sz="2900">
              <a:solidFill>
                <a:schemeClr val="lt1"/>
              </a:solidFill>
              <a:latin typeface="Oswald Light"/>
              <a:ea typeface="Oswald Light"/>
              <a:cs typeface="Oswald Light"/>
              <a:sym typeface="Oswald Ligh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495967" y="622800"/>
            <a:ext cx="1332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2900">
                <a:solidFill>
                  <a:schemeClr val="lt1"/>
                </a:solidFill>
                <a:latin typeface="Oswald Light"/>
                <a:ea typeface="Oswald Light"/>
                <a:cs typeface="Oswald Light"/>
                <a:sym typeface="Oswald Light"/>
              </a:rPr>
              <a:t>AT 5PM</a:t>
            </a:r>
            <a:endParaRPr sz="2900">
              <a:solidFill>
                <a:schemeClr val="lt1"/>
              </a:solidFill>
              <a:latin typeface="Oswald Light"/>
              <a:ea typeface="Oswald Light"/>
              <a:cs typeface="Oswald Light"/>
              <a:sym typeface="Oswald Light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546850" y="552940"/>
            <a:ext cx="2466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chemeClr val="lt1"/>
                </a:solidFill>
                <a:latin typeface="Oooh Baby"/>
                <a:ea typeface="Oooh Baby"/>
                <a:cs typeface="Oooh Baby"/>
                <a:sym typeface="Oooh Baby"/>
              </a:rPr>
              <a:t>buyaticket.com</a:t>
            </a:r>
            <a:endParaRPr sz="2800">
              <a:solidFill>
                <a:schemeClr val="lt1"/>
              </a:solidFill>
              <a:latin typeface="Oooh Baby"/>
              <a:ea typeface="Oooh Baby"/>
              <a:cs typeface="Oooh Baby"/>
              <a:sym typeface="Oooh Baby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348654" y="4740513"/>
            <a:ext cx="1709700" cy="6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600">
                <a:solidFill>
                  <a:schemeClr val="lt1"/>
                </a:solidFill>
                <a:latin typeface="Oooh Baby"/>
                <a:ea typeface="Oooh Baby"/>
                <a:cs typeface="Oooh Baby"/>
                <a:sym typeface="Oooh Baby"/>
              </a:rPr>
              <a:t>Music by</a:t>
            </a:r>
            <a:endParaRPr sz="2600">
              <a:solidFill>
                <a:schemeClr val="lt1"/>
              </a:solidFill>
              <a:latin typeface="Oooh Baby"/>
              <a:ea typeface="Oooh Baby"/>
              <a:cs typeface="Oooh Baby"/>
              <a:sym typeface="Oooh Baby"/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600">
                <a:solidFill>
                  <a:schemeClr val="lt1"/>
                </a:solidFill>
                <a:latin typeface="Oooh Baby"/>
                <a:ea typeface="Oooh Baby"/>
                <a:cs typeface="Oooh Baby"/>
                <a:sym typeface="Oooh Baby"/>
              </a:rPr>
              <a:t>Sia Burns </a:t>
            </a:r>
            <a:endParaRPr sz="2600">
              <a:solidFill>
                <a:schemeClr val="lt1"/>
              </a:solidFill>
              <a:latin typeface="Oooh Baby"/>
              <a:ea typeface="Oooh Baby"/>
              <a:cs typeface="Oooh Baby"/>
              <a:sym typeface="Oooh Baby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354125" y="5666160"/>
            <a:ext cx="6911700" cy="22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4300">
                <a:solidFill>
                  <a:schemeClr val="lt1"/>
                </a:solidFill>
                <a:latin typeface="Vibes"/>
                <a:ea typeface="Vibes"/>
                <a:cs typeface="Vibes"/>
                <a:sym typeface="Vibes"/>
              </a:rPr>
              <a:t>CONCERT</a:t>
            </a:r>
            <a:endParaRPr sz="14300">
              <a:solidFill>
                <a:schemeClr val="lt1"/>
              </a:solidFill>
              <a:latin typeface="Vibes"/>
              <a:ea typeface="Vibes"/>
              <a:cs typeface="Vibes"/>
              <a:sym typeface="Vibes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820100" y="7521825"/>
            <a:ext cx="39198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5400">
                <a:solidFill>
                  <a:schemeClr val="lt1"/>
                </a:solidFill>
                <a:latin typeface="Oooh Baby"/>
                <a:ea typeface="Oooh Baby"/>
                <a:cs typeface="Oooh Baby"/>
                <a:sym typeface="Oooh Baby"/>
              </a:rPr>
              <a:t>live Music</a:t>
            </a:r>
            <a:endParaRPr sz="5400">
              <a:solidFill>
                <a:schemeClr val="lt1"/>
              </a:solidFill>
              <a:latin typeface="Oooh Baby"/>
              <a:ea typeface="Oooh Baby"/>
              <a:cs typeface="Oooh Baby"/>
              <a:sym typeface="Oooh Baby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26200" y="8571521"/>
            <a:ext cx="65076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A G E  1 8 +   |  A D M I S S I O N  1 0 $  |  F R E E  P A R K I N G</a:t>
            </a:r>
            <a:endParaRPr sz="17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26200" y="9006141"/>
            <a:ext cx="6507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5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11301 West Olympic Boulevard Apt. 100 Los Angeles, CA 90064</a:t>
            </a:r>
            <a:endParaRPr sz="145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45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For Information: 0123 0434 0656, 0123 4534 5054</a:t>
            </a:r>
            <a:endParaRPr sz="145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