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Open Sans SemiBold"/>
      <p:regular r:id="rId7"/>
      <p:bold r:id="rId8"/>
      <p:italic r:id="rId9"/>
      <p:boldItalic r:id="rId10"/>
    </p:embeddedFont>
    <p:embeddedFont>
      <p:font typeface="DM Sans"/>
      <p:regular r:id="rId11"/>
      <p:bold r:id="rId12"/>
      <p:italic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DMSans-regular.fntdata"/><Relationship Id="rId10" Type="http://schemas.openxmlformats.org/officeDocument/2006/relationships/font" Target="fonts/OpenSansSemiBold-boldItalic.fntdata"/><Relationship Id="rId13" Type="http://schemas.openxmlformats.org/officeDocument/2006/relationships/font" Target="fonts/DMSans-italic.fntdata"/><Relationship Id="rId12" Type="http://schemas.openxmlformats.org/officeDocument/2006/relationships/font" Target="fonts/DM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penSansSemiBold-italic.fntdata"/><Relationship Id="rId15" Type="http://schemas.openxmlformats.org/officeDocument/2006/relationships/font" Target="fonts/OpenSans-regular.fntdata"/><Relationship Id="rId14" Type="http://schemas.openxmlformats.org/officeDocument/2006/relationships/font" Target="fonts/DMSans-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font" Target="fonts/OpenSansSemiBold-regular.fntdata"/><Relationship Id="rId8" Type="http://schemas.openxmlformats.org/officeDocument/2006/relationships/font" Target="fonts/OpenSans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60008"/>
            <a:ext cx="7560000" cy="2222284"/>
          </a:xfrm>
          <a:prstGeom prst="rect">
            <a:avLst/>
          </a:prstGeom>
          <a:noFill/>
          <a:ln>
            <a:noFill/>
          </a:ln>
        </p:spPr>
      </p:pic>
      <p:sp>
        <p:nvSpPr>
          <p:cNvPr id="55" name="Google Shape;55;p13"/>
          <p:cNvSpPr/>
          <p:nvPr/>
        </p:nvSpPr>
        <p:spPr>
          <a:xfrm>
            <a:off x="0" y="715375"/>
            <a:ext cx="3684600" cy="1246200"/>
          </a:xfrm>
          <a:prstGeom prst="rect">
            <a:avLst/>
          </a:prstGeom>
          <a:solidFill>
            <a:srgbClr val="5FC2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336924" y="815345"/>
            <a:ext cx="33090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800">
                <a:solidFill>
                  <a:schemeClr val="lt1"/>
                </a:solidFill>
                <a:latin typeface="DM Sans"/>
                <a:ea typeface="DM Sans"/>
                <a:cs typeface="DM Sans"/>
                <a:sym typeface="DM Sans"/>
              </a:rPr>
              <a:t>COMPANY</a:t>
            </a:r>
            <a:endParaRPr b="1" sz="4800">
              <a:solidFill>
                <a:schemeClr val="lt1"/>
              </a:solidFill>
              <a:latin typeface="DM Sans"/>
              <a:ea typeface="DM Sans"/>
              <a:cs typeface="DM Sans"/>
              <a:sym typeface="DM Sans"/>
            </a:endParaRPr>
          </a:p>
        </p:txBody>
      </p:sp>
      <p:sp>
        <p:nvSpPr>
          <p:cNvPr id="57" name="Google Shape;57;p13"/>
          <p:cNvSpPr txBox="1"/>
          <p:nvPr/>
        </p:nvSpPr>
        <p:spPr>
          <a:xfrm>
            <a:off x="352309" y="1461483"/>
            <a:ext cx="2116800" cy="30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000">
                <a:solidFill>
                  <a:schemeClr val="lt1"/>
                </a:solidFill>
                <a:latin typeface="DM Sans"/>
                <a:ea typeface="DM Sans"/>
                <a:cs typeface="DM Sans"/>
                <a:sym typeface="DM Sans"/>
              </a:rPr>
              <a:t>NEWSLETTER</a:t>
            </a:r>
            <a:endParaRPr sz="2000">
              <a:solidFill>
                <a:schemeClr val="lt1"/>
              </a:solidFill>
              <a:latin typeface="DM Sans"/>
              <a:ea typeface="DM Sans"/>
              <a:cs typeface="DM Sans"/>
              <a:sym typeface="DM Sans"/>
            </a:endParaRPr>
          </a:p>
        </p:txBody>
      </p:sp>
      <p:sp>
        <p:nvSpPr>
          <p:cNvPr id="58" name="Google Shape;58;p13"/>
          <p:cNvSpPr txBox="1"/>
          <p:nvPr/>
        </p:nvSpPr>
        <p:spPr>
          <a:xfrm>
            <a:off x="3906383" y="1853770"/>
            <a:ext cx="3309000" cy="384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2500">
                <a:solidFill>
                  <a:schemeClr val="lt1"/>
                </a:solidFill>
                <a:latin typeface="Open Sans SemiBold"/>
                <a:ea typeface="Open Sans SemiBold"/>
                <a:cs typeface="Open Sans SemiBold"/>
                <a:sym typeface="Open Sans SemiBold"/>
              </a:rPr>
              <a:t>Proin egestas</a:t>
            </a:r>
            <a:endParaRPr sz="2500">
              <a:solidFill>
                <a:schemeClr val="lt1"/>
              </a:solidFill>
              <a:latin typeface="Open Sans SemiBold"/>
              <a:ea typeface="Open Sans SemiBold"/>
              <a:cs typeface="Open Sans SemiBold"/>
              <a:sym typeface="Open Sans SemiBold"/>
            </a:endParaRPr>
          </a:p>
        </p:txBody>
      </p:sp>
      <p:sp>
        <p:nvSpPr>
          <p:cNvPr id="59" name="Google Shape;59;p13"/>
          <p:cNvSpPr txBox="1"/>
          <p:nvPr/>
        </p:nvSpPr>
        <p:spPr>
          <a:xfrm>
            <a:off x="3615284" y="2239850"/>
            <a:ext cx="36000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lt1"/>
                </a:solidFill>
                <a:latin typeface="Open Sans"/>
                <a:ea typeface="Open Sans"/>
                <a:cs typeface="Open Sans"/>
                <a:sym typeface="Open Sans"/>
              </a:rPr>
              <a:t>Hendrerit in vulputate velit esse molestie consequat</a:t>
            </a:r>
            <a:endParaRPr sz="1100">
              <a:solidFill>
                <a:schemeClr val="lt1"/>
              </a:solidFill>
              <a:latin typeface="Open Sans"/>
              <a:ea typeface="Open Sans"/>
              <a:cs typeface="Open Sans"/>
              <a:sym typeface="Open Sans"/>
            </a:endParaRPr>
          </a:p>
        </p:txBody>
      </p:sp>
      <p:sp>
        <p:nvSpPr>
          <p:cNvPr id="60" name="Google Shape;60;p13"/>
          <p:cNvSpPr txBox="1"/>
          <p:nvPr/>
        </p:nvSpPr>
        <p:spPr>
          <a:xfrm>
            <a:off x="336933" y="2776837"/>
            <a:ext cx="3309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rgbClr val="28313A"/>
                </a:solidFill>
                <a:latin typeface="Open Sans SemiBold"/>
                <a:ea typeface="Open Sans SemiBold"/>
                <a:cs typeface="Open Sans SemiBold"/>
                <a:sym typeface="Open Sans SemiBold"/>
              </a:rPr>
              <a:t>Maecenas Turpis Sem</a:t>
            </a:r>
            <a:endParaRPr sz="2100">
              <a:solidFill>
                <a:srgbClr val="28313A"/>
              </a:solidFill>
              <a:latin typeface="Open Sans SemiBold"/>
              <a:ea typeface="Open Sans SemiBold"/>
              <a:cs typeface="Open Sans SemiBold"/>
              <a:sym typeface="Open Sans SemiBold"/>
            </a:endParaRPr>
          </a:p>
        </p:txBody>
      </p:sp>
      <p:cxnSp>
        <p:nvCxnSpPr>
          <p:cNvPr id="61" name="Google Shape;61;p13"/>
          <p:cNvCxnSpPr/>
          <p:nvPr/>
        </p:nvCxnSpPr>
        <p:spPr>
          <a:xfrm>
            <a:off x="-7692" y="9968933"/>
            <a:ext cx="4138500" cy="0"/>
          </a:xfrm>
          <a:prstGeom prst="straightConnector1">
            <a:avLst/>
          </a:prstGeom>
          <a:noFill/>
          <a:ln cap="flat" cmpd="sng" w="19050">
            <a:solidFill>
              <a:srgbClr val="28313A"/>
            </a:solidFill>
            <a:prstDash val="solid"/>
            <a:round/>
            <a:headEnd len="med" w="med" type="none"/>
            <a:tailEnd len="med" w="med" type="none"/>
          </a:ln>
        </p:spPr>
      </p:cxnSp>
      <p:sp>
        <p:nvSpPr>
          <p:cNvPr id="62" name="Google Shape;62;p13"/>
          <p:cNvSpPr txBox="1"/>
          <p:nvPr/>
        </p:nvSpPr>
        <p:spPr>
          <a:xfrm>
            <a:off x="336917" y="3292207"/>
            <a:ext cx="6863100" cy="7389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None/>
            </a:pPr>
            <a:r>
              <a:rPr lang="ru" sz="1200">
                <a:solidFill>
                  <a:srgbClr val="28313A"/>
                </a:solidFill>
                <a:latin typeface="Open Sans"/>
                <a:ea typeface="Open Sans"/>
                <a:cs typeface="Open Sans"/>
                <a:sym typeface="Open Sans"/>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endParaRPr sz="1200">
              <a:solidFill>
                <a:srgbClr val="28313A"/>
              </a:solidFill>
              <a:latin typeface="Open Sans"/>
              <a:ea typeface="Open Sans"/>
              <a:cs typeface="Open Sans"/>
              <a:sym typeface="Open Sans"/>
            </a:endParaRPr>
          </a:p>
        </p:txBody>
      </p:sp>
      <p:grpSp>
        <p:nvGrpSpPr>
          <p:cNvPr id="63" name="Google Shape;63;p13"/>
          <p:cNvGrpSpPr/>
          <p:nvPr/>
        </p:nvGrpSpPr>
        <p:grpSpPr>
          <a:xfrm>
            <a:off x="291492" y="4277233"/>
            <a:ext cx="2224500" cy="2300392"/>
            <a:chOff x="291492" y="4277233"/>
            <a:chExt cx="2224500" cy="2300392"/>
          </a:xfrm>
        </p:grpSpPr>
        <p:sp>
          <p:nvSpPr>
            <p:cNvPr id="64" name="Google Shape;64;p13"/>
            <p:cNvSpPr txBox="1"/>
            <p:nvPr/>
          </p:nvSpPr>
          <p:spPr>
            <a:xfrm>
              <a:off x="291492" y="4277233"/>
              <a:ext cx="22245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rgbClr val="28313A"/>
                  </a:solidFill>
                  <a:latin typeface="Open Sans"/>
                  <a:ea typeface="Open Sans"/>
                  <a:cs typeface="Open Sans"/>
                  <a:sym typeface="Open Sans"/>
                </a:rPr>
                <a:t>Dapibus Pulvinar</a:t>
              </a:r>
              <a:endParaRPr sz="2000">
                <a:solidFill>
                  <a:srgbClr val="28313A"/>
                </a:solidFill>
                <a:latin typeface="Open Sans"/>
                <a:ea typeface="Open Sans"/>
                <a:cs typeface="Open Sans"/>
                <a:sym typeface="Open Sans"/>
              </a:endParaRPr>
            </a:p>
          </p:txBody>
        </p:sp>
        <p:pic>
          <p:nvPicPr>
            <p:cNvPr id="65" name="Google Shape;65;p13"/>
            <p:cNvPicPr preferRelativeResize="0"/>
            <p:nvPr/>
          </p:nvPicPr>
          <p:blipFill>
            <a:blip r:embed="rId4">
              <a:alphaModFix/>
            </a:blip>
            <a:stretch>
              <a:fillRect/>
            </a:stretch>
          </p:blipFill>
          <p:spPr>
            <a:xfrm>
              <a:off x="919043" y="4778424"/>
              <a:ext cx="984750" cy="822775"/>
            </a:xfrm>
            <a:prstGeom prst="rect">
              <a:avLst/>
            </a:prstGeom>
            <a:noFill/>
            <a:ln>
              <a:noFill/>
            </a:ln>
          </p:spPr>
        </p:pic>
        <p:sp>
          <p:nvSpPr>
            <p:cNvPr id="66" name="Google Shape;66;p13"/>
            <p:cNvSpPr txBox="1"/>
            <p:nvPr/>
          </p:nvSpPr>
          <p:spPr>
            <a:xfrm>
              <a:off x="415350" y="5838725"/>
              <a:ext cx="1977000" cy="7389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rgbClr val="28313A"/>
                  </a:solidFill>
                  <a:latin typeface="Open Sans"/>
                  <a:ea typeface="Open Sans"/>
                  <a:cs typeface="Open Sans"/>
                  <a:sym typeface="Open Sans"/>
                </a:rPr>
                <a:t>Pellentesque sit amet dictum risus. Donec egestas, odio sit amet.</a:t>
              </a:r>
              <a:endParaRPr sz="1200">
                <a:solidFill>
                  <a:srgbClr val="28313A"/>
                </a:solidFill>
                <a:latin typeface="Open Sans"/>
                <a:ea typeface="Open Sans"/>
                <a:cs typeface="Open Sans"/>
                <a:sym typeface="Open Sans"/>
              </a:endParaRPr>
            </a:p>
          </p:txBody>
        </p:sp>
      </p:grpSp>
      <p:cxnSp>
        <p:nvCxnSpPr>
          <p:cNvPr id="67" name="Google Shape;67;p13"/>
          <p:cNvCxnSpPr/>
          <p:nvPr/>
        </p:nvCxnSpPr>
        <p:spPr>
          <a:xfrm>
            <a:off x="2609800" y="4722950"/>
            <a:ext cx="0" cy="1469100"/>
          </a:xfrm>
          <a:prstGeom prst="straightConnector1">
            <a:avLst/>
          </a:prstGeom>
          <a:noFill/>
          <a:ln cap="flat" cmpd="sng" w="19050">
            <a:solidFill>
              <a:srgbClr val="CCCCCC"/>
            </a:solidFill>
            <a:prstDash val="solid"/>
            <a:round/>
            <a:headEnd len="med" w="med" type="none"/>
            <a:tailEnd len="med" w="med" type="none"/>
          </a:ln>
        </p:spPr>
      </p:cxnSp>
      <p:cxnSp>
        <p:nvCxnSpPr>
          <p:cNvPr id="68" name="Google Shape;68;p13"/>
          <p:cNvCxnSpPr/>
          <p:nvPr/>
        </p:nvCxnSpPr>
        <p:spPr>
          <a:xfrm>
            <a:off x="5021916" y="4722950"/>
            <a:ext cx="0" cy="1469100"/>
          </a:xfrm>
          <a:prstGeom prst="straightConnector1">
            <a:avLst/>
          </a:prstGeom>
          <a:noFill/>
          <a:ln cap="flat" cmpd="sng" w="19050">
            <a:solidFill>
              <a:srgbClr val="CCCCCC"/>
            </a:solidFill>
            <a:prstDash val="solid"/>
            <a:round/>
            <a:headEnd len="med" w="med" type="none"/>
            <a:tailEnd len="med" w="med" type="none"/>
          </a:ln>
        </p:spPr>
      </p:cxnSp>
      <p:grpSp>
        <p:nvGrpSpPr>
          <p:cNvPr id="69" name="Google Shape;69;p13"/>
          <p:cNvGrpSpPr/>
          <p:nvPr/>
        </p:nvGrpSpPr>
        <p:grpSpPr>
          <a:xfrm>
            <a:off x="2703608" y="4277233"/>
            <a:ext cx="2224500" cy="2300392"/>
            <a:chOff x="2729892" y="4277233"/>
            <a:chExt cx="2224500" cy="2300392"/>
          </a:xfrm>
        </p:grpSpPr>
        <p:sp>
          <p:nvSpPr>
            <p:cNvPr id="70" name="Google Shape;70;p13"/>
            <p:cNvSpPr txBox="1"/>
            <p:nvPr/>
          </p:nvSpPr>
          <p:spPr>
            <a:xfrm>
              <a:off x="2729892" y="4277233"/>
              <a:ext cx="22245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rgbClr val="28313A"/>
                  </a:solidFill>
                  <a:latin typeface="Open Sans"/>
                  <a:ea typeface="Open Sans"/>
                  <a:cs typeface="Open Sans"/>
                  <a:sym typeface="Open Sans"/>
                </a:rPr>
                <a:t>Purus Pharetra</a:t>
              </a:r>
              <a:endParaRPr sz="2000">
                <a:solidFill>
                  <a:srgbClr val="28313A"/>
                </a:solidFill>
                <a:latin typeface="Open Sans"/>
                <a:ea typeface="Open Sans"/>
                <a:cs typeface="Open Sans"/>
                <a:sym typeface="Open Sans"/>
              </a:endParaRPr>
            </a:p>
          </p:txBody>
        </p:sp>
        <p:sp>
          <p:nvSpPr>
            <p:cNvPr id="71" name="Google Shape;71;p13"/>
            <p:cNvSpPr txBox="1"/>
            <p:nvPr/>
          </p:nvSpPr>
          <p:spPr>
            <a:xfrm>
              <a:off x="2876725" y="5838725"/>
              <a:ext cx="1930800" cy="7389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rgbClr val="28313A"/>
                  </a:solidFill>
                  <a:latin typeface="Open Sans"/>
                  <a:ea typeface="Open Sans"/>
                  <a:cs typeface="Open Sans"/>
                  <a:sym typeface="Open Sans"/>
                </a:rPr>
                <a:t>Phasellus egestas massa augue, quis venenatis massa vulputate vel.</a:t>
              </a:r>
              <a:endParaRPr sz="1200">
                <a:solidFill>
                  <a:srgbClr val="28313A"/>
                </a:solidFill>
                <a:latin typeface="Open Sans"/>
                <a:ea typeface="Open Sans"/>
                <a:cs typeface="Open Sans"/>
                <a:sym typeface="Open Sans"/>
              </a:endParaRPr>
            </a:p>
          </p:txBody>
        </p:sp>
        <p:pic>
          <p:nvPicPr>
            <p:cNvPr id="72" name="Google Shape;72;p13"/>
            <p:cNvPicPr preferRelativeResize="0"/>
            <p:nvPr/>
          </p:nvPicPr>
          <p:blipFill>
            <a:blip r:embed="rId5">
              <a:alphaModFix/>
            </a:blip>
            <a:stretch>
              <a:fillRect/>
            </a:stretch>
          </p:blipFill>
          <p:spPr>
            <a:xfrm>
              <a:off x="3418930" y="4700839"/>
              <a:ext cx="846425" cy="952786"/>
            </a:xfrm>
            <a:prstGeom prst="rect">
              <a:avLst/>
            </a:prstGeom>
            <a:noFill/>
            <a:ln>
              <a:noFill/>
            </a:ln>
          </p:spPr>
        </p:pic>
      </p:grpSp>
      <p:grpSp>
        <p:nvGrpSpPr>
          <p:cNvPr id="73" name="Google Shape;73;p13"/>
          <p:cNvGrpSpPr/>
          <p:nvPr/>
        </p:nvGrpSpPr>
        <p:grpSpPr>
          <a:xfrm>
            <a:off x="5115724" y="4277233"/>
            <a:ext cx="2224500" cy="2285542"/>
            <a:chOff x="5191924" y="4277233"/>
            <a:chExt cx="2224500" cy="2285542"/>
          </a:xfrm>
        </p:grpSpPr>
        <p:sp>
          <p:nvSpPr>
            <p:cNvPr id="74" name="Google Shape;74;p13"/>
            <p:cNvSpPr txBox="1"/>
            <p:nvPr/>
          </p:nvSpPr>
          <p:spPr>
            <a:xfrm>
              <a:off x="5191924" y="4277233"/>
              <a:ext cx="22245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000">
                  <a:solidFill>
                    <a:srgbClr val="28313A"/>
                  </a:solidFill>
                  <a:latin typeface="Open Sans"/>
                  <a:ea typeface="Open Sans"/>
                  <a:cs typeface="Open Sans"/>
                  <a:sym typeface="Open Sans"/>
                </a:rPr>
                <a:t>Donec Maximus</a:t>
              </a:r>
              <a:endParaRPr sz="2000">
                <a:solidFill>
                  <a:srgbClr val="28313A"/>
                </a:solidFill>
                <a:latin typeface="Open Sans"/>
                <a:ea typeface="Open Sans"/>
                <a:cs typeface="Open Sans"/>
                <a:sym typeface="Open Sans"/>
              </a:endParaRPr>
            </a:p>
          </p:txBody>
        </p:sp>
        <p:sp>
          <p:nvSpPr>
            <p:cNvPr id="75" name="Google Shape;75;p13"/>
            <p:cNvSpPr txBox="1"/>
            <p:nvPr/>
          </p:nvSpPr>
          <p:spPr>
            <a:xfrm>
              <a:off x="5316975" y="5823875"/>
              <a:ext cx="1974300" cy="7389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lang="ru" sz="1200">
                  <a:solidFill>
                    <a:srgbClr val="28313A"/>
                  </a:solidFill>
                  <a:latin typeface="Open Sans"/>
                  <a:ea typeface="Open Sans"/>
                  <a:cs typeface="Open Sans"/>
                  <a:sym typeface="Open Sans"/>
                </a:rPr>
                <a:t>Morbi fermentum fringilla dapibus. Donec lobortis porta lacus vel tristique.</a:t>
              </a:r>
              <a:endParaRPr sz="1200">
                <a:solidFill>
                  <a:srgbClr val="28313A"/>
                </a:solidFill>
                <a:latin typeface="Open Sans"/>
                <a:ea typeface="Open Sans"/>
                <a:cs typeface="Open Sans"/>
                <a:sym typeface="Open Sans"/>
              </a:endParaRPr>
            </a:p>
          </p:txBody>
        </p:sp>
        <p:pic>
          <p:nvPicPr>
            <p:cNvPr id="76" name="Google Shape;76;p13"/>
            <p:cNvPicPr preferRelativeResize="0"/>
            <p:nvPr/>
          </p:nvPicPr>
          <p:blipFill>
            <a:blip r:embed="rId6">
              <a:alphaModFix/>
            </a:blip>
            <a:stretch>
              <a:fillRect/>
            </a:stretch>
          </p:blipFill>
          <p:spPr>
            <a:xfrm>
              <a:off x="5739350" y="4778424"/>
              <a:ext cx="1129648" cy="822775"/>
            </a:xfrm>
            <a:prstGeom prst="rect">
              <a:avLst/>
            </a:prstGeom>
            <a:noFill/>
            <a:ln>
              <a:noFill/>
            </a:ln>
          </p:spPr>
        </p:pic>
      </p:grpSp>
      <p:sp>
        <p:nvSpPr>
          <p:cNvPr id="77" name="Google Shape;77;p13"/>
          <p:cNvSpPr/>
          <p:nvPr/>
        </p:nvSpPr>
        <p:spPr>
          <a:xfrm>
            <a:off x="0" y="7415175"/>
            <a:ext cx="177600" cy="2276700"/>
          </a:xfrm>
          <a:prstGeom prst="rect">
            <a:avLst/>
          </a:prstGeom>
          <a:solidFill>
            <a:srgbClr val="5FC2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txBox="1"/>
          <p:nvPr/>
        </p:nvSpPr>
        <p:spPr>
          <a:xfrm>
            <a:off x="336933" y="6915203"/>
            <a:ext cx="33090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100">
                <a:solidFill>
                  <a:srgbClr val="28313A"/>
                </a:solidFill>
                <a:latin typeface="Open Sans SemiBold"/>
                <a:ea typeface="Open Sans SemiBold"/>
                <a:cs typeface="Open Sans SemiBold"/>
                <a:sym typeface="Open Sans SemiBold"/>
              </a:rPr>
              <a:t>Eleifend Purus Lobortis </a:t>
            </a:r>
            <a:endParaRPr sz="2100">
              <a:solidFill>
                <a:srgbClr val="28313A"/>
              </a:solidFill>
              <a:latin typeface="Open Sans SemiBold"/>
              <a:ea typeface="Open Sans SemiBold"/>
              <a:cs typeface="Open Sans SemiBold"/>
              <a:sym typeface="Open Sans SemiBold"/>
            </a:endParaRPr>
          </a:p>
        </p:txBody>
      </p:sp>
      <p:sp>
        <p:nvSpPr>
          <p:cNvPr id="79" name="Google Shape;79;p13"/>
          <p:cNvSpPr txBox="1"/>
          <p:nvPr/>
        </p:nvSpPr>
        <p:spPr>
          <a:xfrm>
            <a:off x="336925" y="7369750"/>
            <a:ext cx="3862800" cy="2401200"/>
          </a:xfrm>
          <a:prstGeom prst="rect">
            <a:avLst/>
          </a:prstGeom>
          <a:noFill/>
          <a:ln>
            <a:noFill/>
          </a:ln>
        </p:spPr>
        <p:txBody>
          <a:bodyPr anchorCtr="0" anchor="t" bIns="0" lIns="0" spcFirstLastPara="1" rIns="0" wrap="square" tIns="0">
            <a:spAutoFit/>
          </a:bodyPr>
          <a:lstStyle/>
          <a:p>
            <a:pPr indent="0" lvl="0" marL="0" rtl="0" algn="just">
              <a:lnSpc>
                <a:spcPct val="150000"/>
              </a:lnSpc>
              <a:spcBef>
                <a:spcPts val="0"/>
              </a:spcBef>
              <a:spcAft>
                <a:spcPts val="0"/>
              </a:spcAft>
              <a:buClr>
                <a:schemeClr val="dk1"/>
              </a:buClr>
              <a:buSzPts val="1100"/>
              <a:buFont typeface="Arial"/>
              <a:buNone/>
            </a:pPr>
            <a:r>
              <a:rPr lang="ru" sz="1200">
                <a:solidFill>
                  <a:srgbClr val="28313A"/>
                </a:solidFill>
                <a:latin typeface="Open Sans"/>
                <a:ea typeface="Open Sans"/>
                <a:cs typeface="Open Sans"/>
                <a:sym typeface="Open Sans"/>
              </a:rPr>
              <a:t>Phasellus porta porta libero, id consequat dolor auctor a. Etiam viverra blandit elit, dictum pretium orci egestas feugiat. Integer eu sem id nisi convallis tempor.</a:t>
            </a:r>
            <a:endParaRPr sz="1200">
              <a:solidFill>
                <a:srgbClr val="28313A"/>
              </a:solidFill>
              <a:latin typeface="Open Sans"/>
              <a:ea typeface="Open Sans"/>
              <a:cs typeface="Open Sans"/>
              <a:sym typeface="Open Sans"/>
            </a:endParaRPr>
          </a:p>
          <a:p>
            <a:pPr indent="0" lvl="0" marL="0" rtl="0" algn="just">
              <a:lnSpc>
                <a:spcPct val="150000"/>
              </a:lnSpc>
              <a:spcBef>
                <a:spcPts val="0"/>
              </a:spcBef>
              <a:spcAft>
                <a:spcPts val="0"/>
              </a:spcAft>
              <a:buNone/>
            </a:pPr>
            <a:r>
              <a:rPr lang="ru" sz="1200">
                <a:solidFill>
                  <a:srgbClr val="28313A"/>
                </a:solidFill>
                <a:latin typeface="Open Sans"/>
                <a:ea typeface="Open Sans"/>
                <a:cs typeface="Open Sans"/>
                <a:sym typeface="Open Sans"/>
              </a:rPr>
              <a:t>Praesent vel scelerisque nisi. Nulla pharetra, tortor a interdum scelerisque, metus mi mollis mi, in fermentum turpis sapien quis lorem. Morbi pharetra lorem placerat lorem aliquam hendrerit. Nulla pharetra lacus ante, non tempus.</a:t>
            </a:r>
            <a:endParaRPr sz="1200">
              <a:solidFill>
                <a:srgbClr val="28313A"/>
              </a:solidFill>
              <a:latin typeface="Open Sans"/>
              <a:ea typeface="Open Sans"/>
              <a:cs typeface="Open Sans"/>
              <a:sym typeface="Open Sans"/>
            </a:endParaRPr>
          </a:p>
        </p:txBody>
      </p:sp>
      <p:sp>
        <p:nvSpPr>
          <p:cNvPr id="80" name="Google Shape;80;p13"/>
          <p:cNvSpPr txBox="1"/>
          <p:nvPr/>
        </p:nvSpPr>
        <p:spPr>
          <a:xfrm>
            <a:off x="352311" y="10174592"/>
            <a:ext cx="27246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28313A"/>
                </a:solidFill>
                <a:latin typeface="Open Sans"/>
                <a:ea typeface="Open Sans"/>
                <a:cs typeface="Open Sans"/>
                <a:sym typeface="Open Sans"/>
              </a:rPr>
              <a:t>May 2025 Issue №2 | Example.com</a:t>
            </a:r>
            <a:endParaRPr sz="1200">
              <a:solidFill>
                <a:srgbClr val="28313A"/>
              </a:solidFill>
              <a:latin typeface="Open Sans"/>
              <a:ea typeface="Open Sans"/>
              <a:cs typeface="Open Sans"/>
              <a:sym typeface="Open Sans"/>
            </a:endParaRPr>
          </a:p>
        </p:txBody>
      </p:sp>
      <p:sp>
        <p:nvSpPr>
          <p:cNvPr id="81" name="Google Shape;81;p13"/>
          <p:cNvSpPr/>
          <p:nvPr/>
        </p:nvSpPr>
        <p:spPr>
          <a:xfrm>
            <a:off x="4515225" y="6953650"/>
            <a:ext cx="3052500" cy="3735600"/>
          </a:xfrm>
          <a:prstGeom prst="rect">
            <a:avLst/>
          </a:prstGeom>
          <a:solidFill>
            <a:srgbClr val="2831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txBox="1"/>
          <p:nvPr/>
        </p:nvSpPr>
        <p:spPr>
          <a:xfrm>
            <a:off x="4867577" y="7162067"/>
            <a:ext cx="25938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2200">
                <a:solidFill>
                  <a:schemeClr val="lt1"/>
                </a:solidFill>
                <a:latin typeface="Open Sans SemiBold"/>
                <a:ea typeface="Open Sans SemiBold"/>
                <a:cs typeface="Open Sans SemiBold"/>
                <a:sym typeface="Open Sans SemiBold"/>
              </a:rPr>
              <a:t>Euismod</a:t>
            </a:r>
            <a:endParaRPr sz="2200">
              <a:solidFill>
                <a:schemeClr val="lt1"/>
              </a:solidFill>
              <a:latin typeface="Open Sans SemiBold"/>
              <a:ea typeface="Open Sans SemiBold"/>
              <a:cs typeface="Open Sans SemiBold"/>
              <a:sym typeface="Open Sans SemiBold"/>
            </a:endParaRPr>
          </a:p>
          <a:p>
            <a:pPr indent="0" lvl="0" marL="0" rtl="0" algn="l">
              <a:spcBef>
                <a:spcPts val="0"/>
              </a:spcBef>
              <a:spcAft>
                <a:spcPts val="0"/>
              </a:spcAft>
              <a:buNone/>
            </a:pPr>
            <a:r>
              <a:rPr lang="ru" sz="2200">
                <a:solidFill>
                  <a:schemeClr val="lt1"/>
                </a:solidFill>
                <a:latin typeface="Open Sans SemiBold"/>
                <a:ea typeface="Open Sans SemiBold"/>
                <a:cs typeface="Open Sans SemiBold"/>
                <a:sym typeface="Open Sans SemiBold"/>
              </a:rPr>
              <a:t>Tincidunt</a:t>
            </a:r>
            <a:endParaRPr sz="2200">
              <a:solidFill>
                <a:schemeClr val="lt1"/>
              </a:solidFill>
              <a:latin typeface="Open Sans SemiBold"/>
              <a:ea typeface="Open Sans SemiBold"/>
              <a:cs typeface="Open Sans SemiBold"/>
              <a:sym typeface="Open Sans SemiBold"/>
            </a:endParaRPr>
          </a:p>
        </p:txBody>
      </p:sp>
      <p:sp>
        <p:nvSpPr>
          <p:cNvPr id="83" name="Google Shape;83;p13"/>
          <p:cNvSpPr txBox="1"/>
          <p:nvPr/>
        </p:nvSpPr>
        <p:spPr>
          <a:xfrm>
            <a:off x="4867575" y="8015875"/>
            <a:ext cx="2347800" cy="2253300"/>
          </a:xfrm>
          <a:prstGeom prst="rect">
            <a:avLst/>
          </a:prstGeom>
          <a:noFill/>
          <a:ln>
            <a:noFill/>
          </a:ln>
        </p:spPr>
        <p:txBody>
          <a:bodyPr anchorCtr="0" anchor="t" bIns="0" lIns="0" spcFirstLastPara="1" rIns="0" wrap="square" tIns="0">
            <a:spAutoFit/>
          </a:bodyPr>
          <a:lstStyle/>
          <a:p>
            <a:pPr indent="0" lvl="0" marL="0" rtl="0" algn="just">
              <a:lnSpc>
                <a:spcPct val="140000"/>
              </a:lnSpc>
              <a:spcBef>
                <a:spcPts val="0"/>
              </a:spcBef>
              <a:spcAft>
                <a:spcPts val="0"/>
              </a:spcAft>
              <a:buNone/>
            </a:pPr>
            <a:r>
              <a:rPr lang="ru" sz="1200">
                <a:solidFill>
                  <a:schemeClr val="lt1"/>
                </a:solidFill>
                <a:latin typeface="Open Sans"/>
                <a:ea typeface="Open Sans"/>
                <a:cs typeface="Open Sans"/>
                <a:sym typeface="Open Sans"/>
              </a:rPr>
              <a:t>Ut wisi enim ad minim veniam, quis nostrud exerci tation ullamcorper suscipit lobortis nisl ut aliquip ex ea commodo consequat. Duis autem vel eum iriure dolor in hendrerit in vulputate velit esse molestie consequat, vel illum dolore eu feugiat.</a:t>
            </a:r>
            <a:endParaRPr sz="1200">
              <a:solidFill>
                <a:schemeClr val="lt1"/>
              </a:solidFill>
              <a:latin typeface="Open Sans"/>
              <a:ea typeface="Open Sans"/>
              <a:cs typeface="Open Sans"/>
              <a:sym typeface="Open Sans"/>
            </a:endParaRPr>
          </a:p>
        </p:txBody>
      </p:sp>
      <p:cxnSp>
        <p:nvCxnSpPr>
          <p:cNvPr id="84" name="Google Shape;84;p13"/>
          <p:cNvCxnSpPr/>
          <p:nvPr/>
        </p:nvCxnSpPr>
        <p:spPr>
          <a:xfrm>
            <a:off x="3418933" y="3030674"/>
            <a:ext cx="4138500" cy="0"/>
          </a:xfrm>
          <a:prstGeom prst="straightConnector1">
            <a:avLst/>
          </a:prstGeom>
          <a:noFill/>
          <a:ln cap="flat" cmpd="sng" w="19050">
            <a:solidFill>
              <a:srgbClr val="28313A"/>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