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Roboto Medium"/>
      <p:regular r:id="rId8"/>
      <p:bold r:id="rId9"/>
      <p:italic r:id="rId10"/>
      <p:boldItalic r:id="rId11"/>
    </p:embeddedFont>
    <p:embeddedFont>
      <p:font typeface="Montserrat"/>
      <p:regular r:id="rId12"/>
      <p:bold r:id="rId13"/>
      <p:italic r:id="rId14"/>
      <p:boldItalic r:id="rId15"/>
    </p:embeddedFont>
    <p:embeddedFont>
      <p:font typeface="Bebas Neu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508">
          <p15:clr>
            <a:srgbClr val="A4A3A4"/>
          </p15:clr>
        </p15:guide>
        <p15:guide id="2" pos="227">
          <p15:clr>
            <a:srgbClr val="A4A3A4"/>
          </p15:clr>
        </p15:guide>
        <p15:guide id="3" orient="horz" pos="227">
          <p15:clr>
            <a:srgbClr val="9AA0A6"/>
          </p15:clr>
        </p15:guide>
        <p15:guide id="4" pos="4535">
          <p15:clr>
            <a:srgbClr val="9AA0A6"/>
          </p15:clr>
        </p15:guide>
        <p15:guide id="5" orient="horz" pos="63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508" orient="horz"/>
        <p:guide pos="227"/>
        <p:guide pos="227" orient="horz"/>
        <p:guide pos="4535"/>
        <p:guide pos="635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Medium-boldItalic.fntdata"/><Relationship Id="rId10" Type="http://schemas.openxmlformats.org/officeDocument/2006/relationships/font" Target="fonts/RobotoMedium-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Medium-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6" Type="http://schemas.openxmlformats.org/officeDocument/2006/relationships/font" Target="fonts/Bebas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Robot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c37dd2a6a_0_4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c37dd2a6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7210425"/>
            <a:ext cx="1509725" cy="2913925"/>
          </a:xfrm>
          <a:custGeom>
            <a:rect b="b" l="l" r="r" t="t"/>
            <a:pathLst>
              <a:path extrusionOk="0" h="116557" w="60389">
                <a:moveTo>
                  <a:pt x="0" y="5334"/>
                </a:moveTo>
                <a:lnTo>
                  <a:pt x="9335" y="0"/>
                </a:lnTo>
                <a:lnTo>
                  <a:pt x="60389" y="29337"/>
                </a:lnTo>
                <a:lnTo>
                  <a:pt x="60389" y="87249"/>
                </a:lnTo>
                <a:lnTo>
                  <a:pt x="9626" y="116557"/>
                </a:lnTo>
                <a:lnTo>
                  <a:pt x="191" y="111633"/>
                </a:lnTo>
              </a:path>
            </a:pathLst>
          </a:custGeom>
          <a:noFill/>
          <a:ln cap="flat" cmpd="sng" w="28575">
            <a:solidFill>
              <a:srgbClr val="F3F3F3"/>
            </a:solidFill>
            <a:prstDash val="solid"/>
            <a:round/>
            <a:headEnd len="med" w="med" type="none"/>
            <a:tailEnd len="med" w="med" type="none"/>
          </a:ln>
        </p:spPr>
      </p:sp>
      <p:sp>
        <p:nvSpPr>
          <p:cNvPr id="55" name="Google Shape;55;p13"/>
          <p:cNvSpPr/>
          <p:nvPr/>
        </p:nvSpPr>
        <p:spPr>
          <a:xfrm>
            <a:off x="2062150" y="7158050"/>
            <a:ext cx="838200" cy="817200"/>
          </a:xfrm>
          <a:prstGeom prst="heptagon">
            <a:avLst>
              <a:gd fmla="val 102572" name="hf"/>
              <a:gd fmla="val 105210" name="vf"/>
            </a:avLst>
          </a:prstGeom>
          <a:noFill/>
          <a:ln cap="flat" cmpd="sng" w="2857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3">
            <a:alphaModFix/>
          </a:blip>
          <a:srcRect b="0" l="0" r="0" t="10562"/>
          <a:stretch/>
        </p:blipFill>
        <p:spPr>
          <a:xfrm>
            <a:off x="4219350" y="0"/>
            <a:ext cx="3340652" cy="3735726"/>
          </a:xfrm>
          <a:prstGeom prst="rect">
            <a:avLst/>
          </a:prstGeom>
          <a:noFill/>
          <a:ln>
            <a:noFill/>
          </a:ln>
        </p:spPr>
      </p:pic>
      <p:sp>
        <p:nvSpPr>
          <p:cNvPr id="57" name="Google Shape;57;p13"/>
          <p:cNvSpPr/>
          <p:nvPr/>
        </p:nvSpPr>
        <p:spPr>
          <a:xfrm>
            <a:off x="1019175" y="9525"/>
            <a:ext cx="2543175" cy="1628775"/>
          </a:xfrm>
          <a:custGeom>
            <a:rect b="b" l="l" r="r" t="t"/>
            <a:pathLst>
              <a:path extrusionOk="0" h="65151" w="101727">
                <a:moveTo>
                  <a:pt x="0" y="0"/>
                </a:moveTo>
                <a:lnTo>
                  <a:pt x="0" y="36005"/>
                </a:lnTo>
                <a:lnTo>
                  <a:pt x="50102" y="65151"/>
                </a:lnTo>
                <a:lnTo>
                  <a:pt x="101727" y="35052"/>
                </a:lnTo>
                <a:lnTo>
                  <a:pt x="101727" y="0"/>
                </a:lnTo>
              </a:path>
            </a:pathLst>
          </a:custGeom>
          <a:noFill/>
          <a:ln cap="flat" cmpd="sng" w="28575">
            <a:solidFill>
              <a:srgbClr val="EFEFEF"/>
            </a:solidFill>
            <a:prstDash val="solid"/>
            <a:round/>
            <a:headEnd len="med" w="med" type="none"/>
            <a:tailEnd len="med" w="med" type="none"/>
          </a:ln>
        </p:spPr>
      </p:sp>
      <p:sp>
        <p:nvSpPr>
          <p:cNvPr id="58" name="Google Shape;58;p13"/>
          <p:cNvSpPr txBox="1"/>
          <p:nvPr/>
        </p:nvSpPr>
        <p:spPr>
          <a:xfrm>
            <a:off x="330586" y="311504"/>
            <a:ext cx="4235700" cy="17733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1"/>
              </a:buClr>
              <a:buSzPts val="1100"/>
              <a:buFont typeface="Arial"/>
              <a:buNone/>
            </a:pPr>
            <a:r>
              <a:rPr lang="ru" sz="7200">
                <a:solidFill>
                  <a:srgbClr val="AD583E"/>
                </a:solidFill>
                <a:latin typeface="Bebas Neue"/>
                <a:ea typeface="Bebas Neue"/>
                <a:cs typeface="Bebas Neue"/>
                <a:sym typeface="Bebas Neue"/>
              </a:rPr>
              <a:t>Company</a:t>
            </a:r>
            <a:endParaRPr sz="7200">
              <a:solidFill>
                <a:srgbClr val="AD583E"/>
              </a:solidFill>
              <a:latin typeface="Bebas Neue"/>
              <a:ea typeface="Bebas Neue"/>
              <a:cs typeface="Bebas Neue"/>
              <a:sym typeface="Bebas Neue"/>
            </a:endParaRPr>
          </a:p>
          <a:p>
            <a:pPr indent="0" lvl="0" marL="0" rtl="0" algn="l">
              <a:lnSpc>
                <a:spcPct val="80000"/>
              </a:lnSpc>
              <a:spcBef>
                <a:spcPts val="0"/>
              </a:spcBef>
              <a:spcAft>
                <a:spcPts val="0"/>
              </a:spcAft>
              <a:buNone/>
            </a:pPr>
            <a:r>
              <a:rPr lang="ru" sz="7200">
                <a:solidFill>
                  <a:srgbClr val="2B3436"/>
                </a:solidFill>
                <a:latin typeface="Bebas Neue"/>
                <a:ea typeface="Bebas Neue"/>
                <a:cs typeface="Bebas Neue"/>
                <a:sym typeface="Bebas Neue"/>
              </a:rPr>
              <a:t>Newsletter</a:t>
            </a:r>
            <a:endParaRPr sz="7200">
              <a:solidFill>
                <a:srgbClr val="2B3436"/>
              </a:solidFill>
              <a:latin typeface="Bebas Neue"/>
              <a:ea typeface="Bebas Neue"/>
              <a:cs typeface="Bebas Neue"/>
              <a:sym typeface="Bebas Neue"/>
            </a:endParaRPr>
          </a:p>
        </p:txBody>
      </p:sp>
      <p:sp>
        <p:nvSpPr>
          <p:cNvPr id="59" name="Google Shape;59;p13"/>
          <p:cNvSpPr/>
          <p:nvPr/>
        </p:nvSpPr>
        <p:spPr>
          <a:xfrm>
            <a:off x="360000" y="2147225"/>
            <a:ext cx="4485600" cy="1588500"/>
          </a:xfrm>
          <a:prstGeom prst="rect">
            <a:avLst/>
          </a:prstGeom>
          <a:solidFill>
            <a:srgbClr val="2B3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433850" y="2213425"/>
            <a:ext cx="4301700" cy="14775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None/>
            </a:pPr>
            <a:r>
              <a:rPr lang="ru" sz="1200">
                <a:solidFill>
                  <a:schemeClr val="lt1"/>
                </a:solidFill>
                <a:latin typeface="Montserrat"/>
                <a:ea typeface="Montserrat"/>
                <a:cs typeface="Montserrat"/>
                <a:sym typeface="Montserrat"/>
              </a:rPr>
              <a:t>Proin vel augue vitae mi iaculis auctor at quis sem. Vestibulum venenatis, massa ut placerat sollicitudin, neque tortor porttitor felis, vitae bibendum tortor lorem ac metus. Nunc sodales dictum massa, quis blandit nisi. Etiam ullamcorper justo nec tortor interdum placerat.</a:t>
            </a:r>
            <a:endParaRPr sz="1200">
              <a:solidFill>
                <a:schemeClr val="lt1"/>
              </a:solidFill>
              <a:latin typeface="Montserrat"/>
              <a:ea typeface="Montserrat"/>
              <a:cs typeface="Montserrat"/>
              <a:sym typeface="Montserrat"/>
            </a:endParaRPr>
          </a:p>
        </p:txBody>
      </p:sp>
      <p:pic>
        <p:nvPicPr>
          <p:cNvPr id="61" name="Google Shape;61;p13"/>
          <p:cNvPicPr preferRelativeResize="0"/>
          <p:nvPr/>
        </p:nvPicPr>
        <p:blipFill>
          <a:blip r:embed="rId4">
            <a:alphaModFix/>
          </a:blip>
          <a:stretch>
            <a:fillRect/>
          </a:stretch>
        </p:blipFill>
        <p:spPr>
          <a:xfrm>
            <a:off x="0" y="4005734"/>
            <a:ext cx="4767523" cy="2060925"/>
          </a:xfrm>
          <a:prstGeom prst="rect">
            <a:avLst/>
          </a:prstGeom>
          <a:noFill/>
          <a:ln>
            <a:noFill/>
          </a:ln>
        </p:spPr>
      </p:pic>
      <p:sp>
        <p:nvSpPr>
          <p:cNvPr id="62" name="Google Shape;62;p13"/>
          <p:cNvSpPr/>
          <p:nvPr/>
        </p:nvSpPr>
        <p:spPr>
          <a:xfrm>
            <a:off x="5044500" y="4008164"/>
            <a:ext cx="2155500" cy="477900"/>
          </a:xfrm>
          <a:prstGeom prst="rect">
            <a:avLst/>
          </a:prstGeom>
          <a:solidFill>
            <a:srgbClr val="2B3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txBox="1"/>
          <p:nvPr/>
        </p:nvSpPr>
        <p:spPr>
          <a:xfrm>
            <a:off x="5037525" y="4109125"/>
            <a:ext cx="2168700" cy="3201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lang="ru" sz="2600">
                <a:solidFill>
                  <a:srgbClr val="AD583E"/>
                </a:solidFill>
                <a:latin typeface="Roboto Medium"/>
                <a:ea typeface="Roboto Medium"/>
                <a:cs typeface="Roboto Medium"/>
                <a:sym typeface="Roboto Medium"/>
              </a:rPr>
              <a:t>What's </a:t>
            </a:r>
            <a:r>
              <a:rPr lang="ru" sz="2600">
                <a:solidFill>
                  <a:schemeClr val="lt1"/>
                </a:solidFill>
                <a:latin typeface="Roboto Medium"/>
                <a:ea typeface="Roboto Medium"/>
                <a:cs typeface="Roboto Medium"/>
                <a:sym typeface="Roboto Medium"/>
              </a:rPr>
              <a:t>New</a:t>
            </a:r>
            <a:endParaRPr sz="2600">
              <a:solidFill>
                <a:schemeClr val="lt1"/>
              </a:solidFill>
              <a:latin typeface="Roboto Medium"/>
              <a:ea typeface="Roboto Medium"/>
              <a:cs typeface="Roboto Medium"/>
              <a:sym typeface="Roboto Medium"/>
            </a:endParaRPr>
          </a:p>
        </p:txBody>
      </p:sp>
      <p:sp>
        <p:nvSpPr>
          <p:cNvPr id="64" name="Google Shape;64;p13"/>
          <p:cNvSpPr/>
          <p:nvPr/>
        </p:nvSpPr>
        <p:spPr>
          <a:xfrm>
            <a:off x="5044500" y="4488577"/>
            <a:ext cx="2155500" cy="3107700"/>
          </a:xfrm>
          <a:prstGeom prst="rect">
            <a:avLst/>
          </a:prstGeom>
          <a:solidFill>
            <a:srgbClr val="F6F6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5121875" y="4773225"/>
            <a:ext cx="2000100" cy="1971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lang="ru" sz="1600">
                <a:solidFill>
                  <a:srgbClr val="2B3436"/>
                </a:solidFill>
                <a:latin typeface="Roboto Medium"/>
                <a:ea typeface="Roboto Medium"/>
                <a:cs typeface="Roboto Medium"/>
                <a:sym typeface="Roboto Medium"/>
              </a:rPr>
              <a:t>DIRECTOR'S WORD</a:t>
            </a:r>
            <a:endParaRPr sz="1600">
              <a:solidFill>
                <a:srgbClr val="2B3436"/>
              </a:solidFill>
              <a:latin typeface="Roboto Medium"/>
              <a:ea typeface="Roboto Medium"/>
              <a:cs typeface="Roboto Medium"/>
              <a:sym typeface="Roboto Medium"/>
            </a:endParaRPr>
          </a:p>
        </p:txBody>
      </p:sp>
      <p:cxnSp>
        <p:nvCxnSpPr>
          <p:cNvPr id="66" name="Google Shape;66;p13"/>
          <p:cNvCxnSpPr/>
          <p:nvPr/>
        </p:nvCxnSpPr>
        <p:spPr>
          <a:xfrm>
            <a:off x="5794575" y="5221000"/>
            <a:ext cx="731700" cy="0"/>
          </a:xfrm>
          <a:prstGeom prst="straightConnector1">
            <a:avLst/>
          </a:prstGeom>
          <a:noFill/>
          <a:ln cap="flat" cmpd="sng" w="19050">
            <a:solidFill>
              <a:srgbClr val="E3E3E3"/>
            </a:solidFill>
            <a:prstDash val="solid"/>
            <a:round/>
            <a:headEnd len="med" w="med" type="none"/>
            <a:tailEnd len="med" w="med" type="none"/>
          </a:ln>
        </p:spPr>
      </p:cxnSp>
      <p:sp>
        <p:nvSpPr>
          <p:cNvPr id="67" name="Google Shape;67;p13"/>
          <p:cNvSpPr txBox="1"/>
          <p:nvPr/>
        </p:nvSpPr>
        <p:spPr>
          <a:xfrm>
            <a:off x="5121875" y="5493860"/>
            <a:ext cx="2000100" cy="1971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lang="ru" sz="1600">
                <a:solidFill>
                  <a:srgbClr val="2B3436"/>
                </a:solidFill>
                <a:latin typeface="Roboto Medium"/>
                <a:ea typeface="Roboto Medium"/>
                <a:cs typeface="Roboto Medium"/>
                <a:sym typeface="Roboto Medium"/>
              </a:rPr>
              <a:t>FREE SEMINAR</a:t>
            </a:r>
            <a:endParaRPr sz="1600">
              <a:solidFill>
                <a:srgbClr val="2B3436"/>
              </a:solidFill>
              <a:latin typeface="Roboto Medium"/>
              <a:ea typeface="Roboto Medium"/>
              <a:cs typeface="Roboto Medium"/>
              <a:sym typeface="Roboto Medium"/>
            </a:endParaRPr>
          </a:p>
        </p:txBody>
      </p:sp>
      <p:cxnSp>
        <p:nvCxnSpPr>
          <p:cNvPr id="68" name="Google Shape;68;p13"/>
          <p:cNvCxnSpPr/>
          <p:nvPr/>
        </p:nvCxnSpPr>
        <p:spPr>
          <a:xfrm>
            <a:off x="5794575" y="5941630"/>
            <a:ext cx="731700" cy="0"/>
          </a:xfrm>
          <a:prstGeom prst="straightConnector1">
            <a:avLst/>
          </a:prstGeom>
          <a:noFill/>
          <a:ln cap="flat" cmpd="sng" w="19050">
            <a:solidFill>
              <a:srgbClr val="E3E3E3"/>
            </a:solidFill>
            <a:prstDash val="solid"/>
            <a:round/>
            <a:headEnd len="med" w="med" type="none"/>
            <a:tailEnd len="med" w="med" type="none"/>
          </a:ln>
        </p:spPr>
      </p:cxnSp>
      <p:sp>
        <p:nvSpPr>
          <p:cNvPr id="69" name="Google Shape;69;p13"/>
          <p:cNvSpPr txBox="1"/>
          <p:nvPr/>
        </p:nvSpPr>
        <p:spPr>
          <a:xfrm>
            <a:off x="5121875" y="6214489"/>
            <a:ext cx="2000100" cy="1971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lang="ru" sz="1600">
                <a:solidFill>
                  <a:srgbClr val="2B3436"/>
                </a:solidFill>
                <a:latin typeface="Roboto Medium"/>
                <a:ea typeface="Roboto Medium"/>
                <a:cs typeface="Roboto Medium"/>
                <a:sym typeface="Roboto Medium"/>
              </a:rPr>
              <a:t>TEAM IN ACTION</a:t>
            </a:r>
            <a:endParaRPr sz="1600">
              <a:solidFill>
                <a:srgbClr val="2B3436"/>
              </a:solidFill>
              <a:latin typeface="Roboto Medium"/>
              <a:ea typeface="Roboto Medium"/>
              <a:cs typeface="Roboto Medium"/>
              <a:sym typeface="Roboto Medium"/>
            </a:endParaRPr>
          </a:p>
        </p:txBody>
      </p:sp>
      <p:cxnSp>
        <p:nvCxnSpPr>
          <p:cNvPr id="70" name="Google Shape;70;p13"/>
          <p:cNvCxnSpPr/>
          <p:nvPr/>
        </p:nvCxnSpPr>
        <p:spPr>
          <a:xfrm>
            <a:off x="5794575" y="6662255"/>
            <a:ext cx="731700" cy="0"/>
          </a:xfrm>
          <a:prstGeom prst="straightConnector1">
            <a:avLst/>
          </a:prstGeom>
          <a:noFill/>
          <a:ln cap="flat" cmpd="sng" w="19050">
            <a:solidFill>
              <a:srgbClr val="E3E3E3"/>
            </a:solidFill>
            <a:prstDash val="solid"/>
            <a:round/>
            <a:headEnd len="med" w="med" type="none"/>
            <a:tailEnd len="med" w="med" type="none"/>
          </a:ln>
        </p:spPr>
      </p:cxnSp>
      <p:sp>
        <p:nvSpPr>
          <p:cNvPr id="71" name="Google Shape;71;p13"/>
          <p:cNvSpPr txBox="1"/>
          <p:nvPr/>
        </p:nvSpPr>
        <p:spPr>
          <a:xfrm>
            <a:off x="5121875" y="6880998"/>
            <a:ext cx="20001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1600">
                <a:solidFill>
                  <a:srgbClr val="2B3436"/>
                </a:solidFill>
                <a:latin typeface="Roboto Medium"/>
                <a:ea typeface="Roboto Medium"/>
                <a:cs typeface="Roboto Medium"/>
                <a:sym typeface="Roboto Medium"/>
              </a:rPr>
              <a:t>EMPLOYEE</a:t>
            </a:r>
            <a:endParaRPr sz="1600">
              <a:solidFill>
                <a:srgbClr val="2B3436"/>
              </a:solidFill>
              <a:latin typeface="Roboto Medium"/>
              <a:ea typeface="Roboto Medium"/>
              <a:cs typeface="Roboto Medium"/>
              <a:sym typeface="Roboto Medium"/>
            </a:endParaRPr>
          </a:p>
          <a:p>
            <a:pPr indent="0" lvl="0" marL="0" rtl="0" algn="ctr">
              <a:lnSpc>
                <a:spcPct val="100000"/>
              </a:lnSpc>
              <a:spcBef>
                <a:spcPts val="0"/>
              </a:spcBef>
              <a:spcAft>
                <a:spcPts val="0"/>
              </a:spcAft>
              <a:buNone/>
            </a:pPr>
            <a:r>
              <a:rPr lang="ru" sz="1600">
                <a:solidFill>
                  <a:srgbClr val="2B3436"/>
                </a:solidFill>
                <a:latin typeface="Roboto Medium"/>
                <a:ea typeface="Roboto Medium"/>
                <a:cs typeface="Roboto Medium"/>
                <a:sym typeface="Roboto Medium"/>
              </a:rPr>
              <a:t>OF THE MONTH</a:t>
            </a:r>
            <a:endParaRPr sz="1600">
              <a:solidFill>
                <a:srgbClr val="2B3436"/>
              </a:solidFill>
              <a:latin typeface="Roboto Medium"/>
              <a:ea typeface="Roboto Medium"/>
              <a:cs typeface="Roboto Medium"/>
              <a:sym typeface="Roboto Medium"/>
            </a:endParaRPr>
          </a:p>
        </p:txBody>
      </p:sp>
      <p:pic>
        <p:nvPicPr>
          <p:cNvPr id="72" name="Google Shape;72;p13"/>
          <p:cNvPicPr preferRelativeResize="0"/>
          <p:nvPr/>
        </p:nvPicPr>
        <p:blipFill rotWithShape="1">
          <a:blip r:embed="rId5">
            <a:alphaModFix/>
          </a:blip>
          <a:srcRect b="28403" l="26818" r="21980" t="36594"/>
          <a:stretch/>
        </p:blipFill>
        <p:spPr>
          <a:xfrm>
            <a:off x="5037525" y="7868774"/>
            <a:ext cx="2168699" cy="2222828"/>
          </a:xfrm>
          <a:prstGeom prst="rect">
            <a:avLst/>
          </a:prstGeom>
          <a:noFill/>
          <a:ln>
            <a:noFill/>
          </a:ln>
        </p:spPr>
      </p:pic>
      <p:cxnSp>
        <p:nvCxnSpPr>
          <p:cNvPr id="73" name="Google Shape;73;p13"/>
          <p:cNvCxnSpPr/>
          <p:nvPr/>
        </p:nvCxnSpPr>
        <p:spPr>
          <a:xfrm>
            <a:off x="361950" y="10332000"/>
            <a:ext cx="6834300" cy="0"/>
          </a:xfrm>
          <a:prstGeom prst="straightConnector1">
            <a:avLst/>
          </a:prstGeom>
          <a:noFill/>
          <a:ln cap="flat" cmpd="sng" w="19050">
            <a:solidFill>
              <a:srgbClr val="2B3436"/>
            </a:solidFill>
            <a:prstDash val="solid"/>
            <a:round/>
            <a:headEnd len="med" w="med" type="none"/>
            <a:tailEnd len="med" w="med" type="none"/>
          </a:ln>
        </p:spPr>
      </p:cxnSp>
      <p:sp>
        <p:nvSpPr>
          <p:cNvPr id="74" name="Google Shape;74;p13"/>
          <p:cNvSpPr txBox="1"/>
          <p:nvPr/>
        </p:nvSpPr>
        <p:spPr>
          <a:xfrm>
            <a:off x="350475" y="10396550"/>
            <a:ext cx="1183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AD583E"/>
                </a:solidFill>
                <a:latin typeface="Roboto Medium"/>
                <a:ea typeface="Roboto Medium"/>
                <a:cs typeface="Roboto Medium"/>
                <a:sym typeface="Roboto Medium"/>
              </a:rPr>
              <a:t>May 2022 Issue №1</a:t>
            </a:r>
            <a:endParaRPr sz="1000">
              <a:solidFill>
                <a:srgbClr val="AD583E"/>
              </a:solidFill>
              <a:latin typeface="Roboto Medium"/>
              <a:ea typeface="Roboto Medium"/>
              <a:cs typeface="Roboto Medium"/>
              <a:sym typeface="Roboto Medium"/>
            </a:endParaRPr>
          </a:p>
        </p:txBody>
      </p:sp>
      <p:sp>
        <p:nvSpPr>
          <p:cNvPr id="75" name="Google Shape;75;p13"/>
          <p:cNvSpPr txBox="1"/>
          <p:nvPr/>
        </p:nvSpPr>
        <p:spPr>
          <a:xfrm>
            <a:off x="1650638" y="10396550"/>
            <a:ext cx="1183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2B3436"/>
                </a:solidFill>
                <a:latin typeface="Roboto Medium"/>
                <a:ea typeface="Roboto Medium"/>
                <a:cs typeface="Roboto Medium"/>
                <a:sym typeface="Roboto Medium"/>
              </a:rPr>
              <a:t>Example.com</a:t>
            </a:r>
            <a:endParaRPr sz="1000">
              <a:solidFill>
                <a:srgbClr val="2B3436"/>
              </a:solidFill>
              <a:latin typeface="Roboto Medium"/>
              <a:ea typeface="Roboto Medium"/>
              <a:cs typeface="Roboto Medium"/>
              <a:sym typeface="Roboto Medium"/>
            </a:endParaRPr>
          </a:p>
        </p:txBody>
      </p:sp>
      <p:cxnSp>
        <p:nvCxnSpPr>
          <p:cNvPr id="76" name="Google Shape;76;p13"/>
          <p:cNvCxnSpPr/>
          <p:nvPr/>
        </p:nvCxnSpPr>
        <p:spPr>
          <a:xfrm rot="10800000">
            <a:off x="1557350" y="10413275"/>
            <a:ext cx="0" cy="107100"/>
          </a:xfrm>
          <a:prstGeom prst="straightConnector1">
            <a:avLst/>
          </a:prstGeom>
          <a:noFill/>
          <a:ln cap="flat" cmpd="sng" w="19050">
            <a:solidFill>
              <a:schemeClr val="dk2"/>
            </a:solidFill>
            <a:prstDash val="solid"/>
            <a:round/>
            <a:headEnd len="med" w="med" type="none"/>
            <a:tailEnd len="med" w="med" type="none"/>
          </a:ln>
        </p:spPr>
      </p:cxnSp>
      <p:sp>
        <p:nvSpPr>
          <p:cNvPr id="77" name="Google Shape;77;p13"/>
          <p:cNvSpPr txBox="1"/>
          <p:nvPr/>
        </p:nvSpPr>
        <p:spPr>
          <a:xfrm>
            <a:off x="6610344" y="10396550"/>
            <a:ext cx="5955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2B3436"/>
                </a:solidFill>
                <a:latin typeface="Roboto Medium"/>
                <a:ea typeface="Roboto Medium"/>
                <a:cs typeface="Roboto Medium"/>
                <a:sym typeface="Roboto Medium"/>
              </a:rPr>
              <a:t>Page 1</a:t>
            </a:r>
            <a:endParaRPr sz="1000">
              <a:solidFill>
                <a:srgbClr val="2B3436"/>
              </a:solidFill>
              <a:latin typeface="Roboto Medium"/>
              <a:ea typeface="Roboto Medium"/>
              <a:cs typeface="Roboto Medium"/>
              <a:sym typeface="Roboto Medium"/>
            </a:endParaRPr>
          </a:p>
        </p:txBody>
      </p:sp>
      <p:sp>
        <p:nvSpPr>
          <p:cNvPr id="78" name="Google Shape;78;p13"/>
          <p:cNvSpPr txBox="1"/>
          <p:nvPr/>
        </p:nvSpPr>
        <p:spPr>
          <a:xfrm>
            <a:off x="330574" y="6336650"/>
            <a:ext cx="4436700" cy="517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4200">
                <a:solidFill>
                  <a:srgbClr val="AD583E"/>
                </a:solidFill>
                <a:latin typeface="Roboto Medium"/>
                <a:ea typeface="Roboto Medium"/>
                <a:cs typeface="Roboto Medium"/>
                <a:sym typeface="Roboto Medium"/>
              </a:rPr>
              <a:t>Successful </a:t>
            </a:r>
            <a:r>
              <a:rPr lang="ru" sz="4200">
                <a:solidFill>
                  <a:srgbClr val="2B3436"/>
                </a:solidFill>
                <a:latin typeface="Roboto Medium"/>
                <a:ea typeface="Roboto Medium"/>
                <a:cs typeface="Roboto Medium"/>
                <a:sym typeface="Roboto Medium"/>
              </a:rPr>
              <a:t>Team</a:t>
            </a:r>
            <a:endParaRPr sz="4200">
              <a:solidFill>
                <a:srgbClr val="2B3436"/>
              </a:solidFill>
              <a:latin typeface="Roboto Medium"/>
              <a:ea typeface="Roboto Medium"/>
              <a:cs typeface="Roboto Medium"/>
              <a:sym typeface="Roboto Medium"/>
            </a:endParaRPr>
          </a:p>
        </p:txBody>
      </p:sp>
      <p:sp>
        <p:nvSpPr>
          <p:cNvPr id="79" name="Google Shape;79;p13"/>
          <p:cNvSpPr txBox="1"/>
          <p:nvPr/>
        </p:nvSpPr>
        <p:spPr>
          <a:xfrm>
            <a:off x="242675" y="6800150"/>
            <a:ext cx="4632600" cy="36942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SzPts val="1100"/>
              <a:buFont typeface="Arial"/>
              <a:buNone/>
            </a:pPr>
            <a:r>
              <a:rPr lang="ru" sz="1200">
                <a:solidFill>
                  <a:srgbClr val="2B3436"/>
                </a:solidFill>
                <a:latin typeface="Montserrat"/>
                <a:ea typeface="Montserrat"/>
                <a:cs typeface="Montserrat"/>
                <a:sym typeface="Montserrat"/>
              </a:rPr>
              <a:t>Etiam eget turpis urna. Nulla tincidunt, leo vitae varius rhoncus, leo tortor maximus ipsum, eu viverra lacus lacus vitae justo. Praesent vel nunc felis. Suspendisse ligula lacus, laoreet sit amet lacinia et, pulvinar auctor velit. Donec finibus purus non dictum faucibus. Mauris semper, ante vel luctus interdum, ex nisl malesuada est, et venenatis dui metus ut arcu. Cras augue neque, pretium id erat at, sollicitudin ultricies dolor.</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Clr>
                <a:schemeClr val="dk1"/>
              </a:buClr>
              <a:buSzPts val="1100"/>
              <a:buFont typeface="Arial"/>
              <a:buNone/>
            </a:pPr>
            <a:r>
              <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Clr>
                <a:schemeClr val="dk1"/>
              </a:buClr>
              <a:buSzPts val="1100"/>
              <a:buFont typeface="Arial"/>
              <a:buNone/>
            </a:pPr>
            <a:r>
              <a:rPr lang="ru" sz="1200">
                <a:solidFill>
                  <a:srgbClr val="2B3436"/>
                </a:solidFill>
                <a:latin typeface="Montserrat"/>
                <a:ea typeface="Montserrat"/>
                <a:cs typeface="Montserrat"/>
                <a:sym typeface="Montserrat"/>
              </a:rPr>
              <a:t>Donec eu magna est. Maecenas in dolor tellus. Nullam ac quam et mauris iaculis facilisis. Quisque at augue nibh. Sed lectus justo, luctus blandit bibendum in, pretium ut dolor. Nam porta nunc ut tellus accumsan, nec pulvinar orci blandit. In tortor mi, eleifend non libero quis, tincidunt varius est. Pellentesque et aliquam tellus.</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None/>
            </a:pPr>
            <a:r>
              <a:t/>
            </a:r>
            <a:endParaRPr sz="1200">
              <a:solidFill>
                <a:srgbClr val="2B3436"/>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p:nvPr/>
        </p:nvSpPr>
        <p:spPr>
          <a:xfrm>
            <a:off x="0" y="7067550"/>
            <a:ext cx="2105025" cy="2576525"/>
          </a:xfrm>
          <a:custGeom>
            <a:rect b="b" l="l" r="r" t="t"/>
            <a:pathLst>
              <a:path extrusionOk="0" h="103061" w="84201">
                <a:moveTo>
                  <a:pt x="0" y="19050"/>
                </a:moveTo>
                <a:lnTo>
                  <a:pt x="18098" y="0"/>
                </a:lnTo>
                <a:lnTo>
                  <a:pt x="71438" y="15431"/>
                </a:lnTo>
                <a:lnTo>
                  <a:pt x="84201" y="64961"/>
                </a:lnTo>
                <a:lnTo>
                  <a:pt x="45911" y="103061"/>
                </a:lnTo>
                <a:lnTo>
                  <a:pt x="0" y="91250"/>
                </a:lnTo>
              </a:path>
            </a:pathLst>
          </a:custGeom>
          <a:noFill/>
          <a:ln cap="flat" cmpd="sng" w="38100">
            <a:solidFill>
              <a:srgbClr val="F3F3F3"/>
            </a:solidFill>
            <a:prstDash val="solid"/>
            <a:round/>
            <a:headEnd len="med" w="med" type="none"/>
            <a:tailEnd len="med" w="med" type="none"/>
          </a:ln>
        </p:spPr>
      </p:sp>
      <p:sp>
        <p:nvSpPr>
          <p:cNvPr id="85" name="Google Shape;85;p14"/>
          <p:cNvSpPr/>
          <p:nvPr/>
        </p:nvSpPr>
        <p:spPr>
          <a:xfrm>
            <a:off x="0" y="3863575"/>
            <a:ext cx="7560000" cy="2340300"/>
          </a:xfrm>
          <a:prstGeom prst="rect">
            <a:avLst/>
          </a:prstGeom>
          <a:solidFill>
            <a:srgbClr val="2B34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0" y="4124325"/>
            <a:ext cx="2019300" cy="2076450"/>
          </a:xfrm>
          <a:custGeom>
            <a:rect b="b" l="l" r="r" t="t"/>
            <a:pathLst>
              <a:path extrusionOk="0" h="83058" w="80772">
                <a:moveTo>
                  <a:pt x="0" y="4953"/>
                </a:moveTo>
                <a:lnTo>
                  <a:pt x="41148" y="0"/>
                </a:lnTo>
                <a:lnTo>
                  <a:pt x="80772" y="48006"/>
                </a:lnTo>
                <a:lnTo>
                  <a:pt x="63818" y="83058"/>
                </a:lnTo>
              </a:path>
            </a:pathLst>
          </a:custGeom>
          <a:noFill/>
          <a:ln cap="flat" cmpd="sng" w="38100">
            <a:solidFill>
              <a:srgbClr val="3A3A3A"/>
            </a:solidFill>
            <a:prstDash val="solid"/>
            <a:round/>
            <a:headEnd len="med" w="med" type="none"/>
            <a:tailEnd len="med" w="med" type="none"/>
          </a:ln>
        </p:spPr>
      </p:sp>
      <p:sp>
        <p:nvSpPr>
          <p:cNvPr id="87" name="Google Shape;87;p14"/>
          <p:cNvSpPr/>
          <p:nvPr/>
        </p:nvSpPr>
        <p:spPr>
          <a:xfrm>
            <a:off x="6076950" y="4138625"/>
            <a:ext cx="1485900" cy="2062150"/>
          </a:xfrm>
          <a:custGeom>
            <a:rect b="b" l="l" r="r" t="t"/>
            <a:pathLst>
              <a:path extrusionOk="0" h="82486" w="59436">
                <a:moveTo>
                  <a:pt x="59436" y="0"/>
                </a:moveTo>
                <a:lnTo>
                  <a:pt x="22670" y="5143"/>
                </a:lnTo>
                <a:lnTo>
                  <a:pt x="0" y="61341"/>
                </a:lnTo>
                <a:lnTo>
                  <a:pt x="16193" y="82486"/>
                </a:lnTo>
              </a:path>
            </a:pathLst>
          </a:custGeom>
          <a:noFill/>
          <a:ln cap="flat" cmpd="sng" w="38100">
            <a:solidFill>
              <a:srgbClr val="3A3A3A"/>
            </a:solidFill>
            <a:prstDash val="solid"/>
            <a:round/>
            <a:headEnd len="med" w="med" type="none"/>
            <a:tailEnd len="med" w="med" type="none"/>
          </a:ln>
        </p:spPr>
      </p:sp>
      <p:sp>
        <p:nvSpPr>
          <p:cNvPr id="88" name="Google Shape;88;p14"/>
          <p:cNvSpPr/>
          <p:nvPr/>
        </p:nvSpPr>
        <p:spPr>
          <a:xfrm>
            <a:off x="3710000" y="3876675"/>
            <a:ext cx="1562100" cy="657225"/>
          </a:xfrm>
          <a:custGeom>
            <a:rect b="b" l="l" r="r" t="t"/>
            <a:pathLst>
              <a:path extrusionOk="0" h="26289" w="62484">
                <a:moveTo>
                  <a:pt x="0" y="0"/>
                </a:moveTo>
                <a:lnTo>
                  <a:pt x="20574" y="26289"/>
                </a:lnTo>
                <a:lnTo>
                  <a:pt x="52578" y="21908"/>
                </a:lnTo>
                <a:lnTo>
                  <a:pt x="62484" y="0"/>
                </a:lnTo>
              </a:path>
            </a:pathLst>
          </a:custGeom>
          <a:noFill/>
          <a:ln cap="flat" cmpd="sng" w="38100">
            <a:solidFill>
              <a:srgbClr val="3A3A3A"/>
            </a:solidFill>
            <a:prstDash val="solid"/>
            <a:round/>
            <a:headEnd len="med" w="med" type="none"/>
            <a:tailEnd len="med" w="med" type="none"/>
          </a:ln>
        </p:spPr>
      </p:sp>
      <p:sp>
        <p:nvSpPr>
          <p:cNvPr id="89" name="Google Shape;89;p14"/>
          <p:cNvSpPr/>
          <p:nvPr/>
        </p:nvSpPr>
        <p:spPr>
          <a:xfrm>
            <a:off x="3957650" y="0"/>
            <a:ext cx="3328810" cy="2433650"/>
          </a:xfrm>
          <a:custGeom>
            <a:rect b="b" l="l" r="r" t="t"/>
            <a:pathLst>
              <a:path extrusionOk="0" h="97346" w="138874">
                <a:moveTo>
                  <a:pt x="15430" y="0"/>
                </a:moveTo>
                <a:lnTo>
                  <a:pt x="0" y="13335"/>
                </a:lnTo>
                <a:lnTo>
                  <a:pt x="20764" y="81344"/>
                </a:lnTo>
                <a:lnTo>
                  <a:pt x="86487" y="97346"/>
                </a:lnTo>
                <a:lnTo>
                  <a:pt x="138874" y="46863"/>
                </a:lnTo>
                <a:lnTo>
                  <a:pt x="126682" y="0"/>
                </a:lnTo>
              </a:path>
            </a:pathLst>
          </a:custGeom>
          <a:noFill/>
          <a:ln cap="flat" cmpd="sng" w="38100">
            <a:solidFill>
              <a:srgbClr val="F3F3F3"/>
            </a:solidFill>
            <a:prstDash val="solid"/>
            <a:round/>
            <a:headEnd len="med" w="med" type="none"/>
            <a:tailEnd len="med" w="med" type="none"/>
          </a:ln>
        </p:spPr>
      </p:sp>
      <p:sp>
        <p:nvSpPr>
          <p:cNvPr id="90" name="Google Shape;90;p14"/>
          <p:cNvSpPr txBox="1"/>
          <p:nvPr/>
        </p:nvSpPr>
        <p:spPr>
          <a:xfrm>
            <a:off x="330574" y="6431900"/>
            <a:ext cx="4436700" cy="3939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3200">
                <a:solidFill>
                  <a:srgbClr val="AD583E"/>
                </a:solidFill>
                <a:latin typeface="Roboto Medium"/>
                <a:ea typeface="Roboto Medium"/>
                <a:cs typeface="Roboto Medium"/>
                <a:sym typeface="Roboto Medium"/>
              </a:rPr>
              <a:t>Employee </a:t>
            </a:r>
            <a:r>
              <a:rPr lang="ru" sz="3200">
                <a:solidFill>
                  <a:srgbClr val="2B3436"/>
                </a:solidFill>
                <a:latin typeface="Roboto Medium"/>
                <a:ea typeface="Roboto Medium"/>
                <a:cs typeface="Roboto Medium"/>
                <a:sym typeface="Roboto Medium"/>
              </a:rPr>
              <a:t>of the Month</a:t>
            </a:r>
            <a:endParaRPr sz="3200">
              <a:solidFill>
                <a:srgbClr val="2B3436"/>
              </a:solidFill>
              <a:latin typeface="Roboto Medium"/>
              <a:ea typeface="Roboto Medium"/>
              <a:cs typeface="Roboto Medium"/>
              <a:sym typeface="Roboto Medium"/>
            </a:endParaRPr>
          </a:p>
        </p:txBody>
      </p:sp>
      <p:sp>
        <p:nvSpPr>
          <p:cNvPr id="91" name="Google Shape;91;p14"/>
          <p:cNvSpPr txBox="1"/>
          <p:nvPr/>
        </p:nvSpPr>
        <p:spPr>
          <a:xfrm>
            <a:off x="242675" y="6809675"/>
            <a:ext cx="4567500" cy="34725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SzPts val="1100"/>
              <a:buFont typeface="Arial"/>
              <a:buNone/>
            </a:pPr>
            <a:r>
              <a:rPr lang="ru" sz="1200">
                <a:solidFill>
                  <a:srgbClr val="2B3436"/>
                </a:solidFill>
                <a:latin typeface="Montserrat"/>
                <a:ea typeface="Montserrat"/>
                <a:cs typeface="Montserrat"/>
                <a:sym typeface="Montserrat"/>
              </a:rPr>
              <a:t>Suspendisse potenti. Morbi faucibus ultricies luctus. Quisque et felis metus. Ut sem eros, pellentesque sed orci vitae, faucibus bibendum quam. Etiam venenatis ex a leo bibendum dapibus tincidunt at velit. Vivamus luctus nec diam sit amet bibendum. Nullam non felis metus. Quisque laoreet, orci et aliquam convallis, enim diam convallis tortor, vitae fringilla justo ipsum ullamcorper leo.</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Clr>
                <a:schemeClr val="dk1"/>
              </a:buClr>
              <a:buSzPts val="1100"/>
              <a:buFont typeface="Arial"/>
              <a:buNone/>
            </a:pPr>
            <a:r>
              <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None/>
            </a:pPr>
            <a:r>
              <a:rPr lang="ru" sz="1200">
                <a:solidFill>
                  <a:srgbClr val="2B3436"/>
                </a:solidFill>
                <a:latin typeface="Montserrat"/>
                <a:ea typeface="Montserrat"/>
                <a:cs typeface="Montserrat"/>
                <a:sym typeface="Montserrat"/>
              </a:rPr>
              <a:t>Maecenas a leo lacinia, fringilla ante nec, mattis odio. Duis at velit luctus, ornare enim non, varius diam. Nulla interdum purus rhoncus tortor aliquet, sed convallis leo pharetra. Nam eget ultricies massa, id tincidunt enim. Curabitur bibendum purus et nulla mollis, ut faucibus diam varius.</a:t>
            </a:r>
            <a:endParaRPr sz="1200">
              <a:solidFill>
                <a:srgbClr val="2B3436"/>
              </a:solidFill>
              <a:latin typeface="Montserrat"/>
              <a:ea typeface="Montserrat"/>
              <a:cs typeface="Montserrat"/>
              <a:sym typeface="Montserrat"/>
            </a:endParaRPr>
          </a:p>
        </p:txBody>
      </p:sp>
      <p:cxnSp>
        <p:nvCxnSpPr>
          <p:cNvPr id="92" name="Google Shape;92;p14"/>
          <p:cNvCxnSpPr/>
          <p:nvPr/>
        </p:nvCxnSpPr>
        <p:spPr>
          <a:xfrm>
            <a:off x="361950" y="10332000"/>
            <a:ext cx="6834300" cy="0"/>
          </a:xfrm>
          <a:prstGeom prst="straightConnector1">
            <a:avLst/>
          </a:prstGeom>
          <a:noFill/>
          <a:ln cap="flat" cmpd="sng" w="19050">
            <a:solidFill>
              <a:srgbClr val="2B3436"/>
            </a:solidFill>
            <a:prstDash val="solid"/>
            <a:round/>
            <a:headEnd len="med" w="med" type="none"/>
            <a:tailEnd len="med" w="med" type="none"/>
          </a:ln>
        </p:spPr>
      </p:cxnSp>
      <p:sp>
        <p:nvSpPr>
          <p:cNvPr id="93" name="Google Shape;93;p14"/>
          <p:cNvSpPr txBox="1"/>
          <p:nvPr/>
        </p:nvSpPr>
        <p:spPr>
          <a:xfrm>
            <a:off x="350475" y="10396550"/>
            <a:ext cx="1183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AD583E"/>
                </a:solidFill>
                <a:latin typeface="Roboto Medium"/>
                <a:ea typeface="Roboto Medium"/>
                <a:cs typeface="Roboto Medium"/>
                <a:sym typeface="Roboto Medium"/>
              </a:rPr>
              <a:t>May 2022 Issue №1</a:t>
            </a:r>
            <a:endParaRPr sz="1000">
              <a:solidFill>
                <a:srgbClr val="AD583E"/>
              </a:solidFill>
              <a:latin typeface="Roboto Medium"/>
              <a:ea typeface="Roboto Medium"/>
              <a:cs typeface="Roboto Medium"/>
              <a:sym typeface="Roboto Medium"/>
            </a:endParaRPr>
          </a:p>
        </p:txBody>
      </p:sp>
      <p:sp>
        <p:nvSpPr>
          <p:cNvPr id="94" name="Google Shape;94;p14"/>
          <p:cNvSpPr txBox="1"/>
          <p:nvPr/>
        </p:nvSpPr>
        <p:spPr>
          <a:xfrm>
            <a:off x="1650638" y="10396550"/>
            <a:ext cx="1183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2B3436"/>
                </a:solidFill>
                <a:latin typeface="Roboto Medium"/>
                <a:ea typeface="Roboto Medium"/>
                <a:cs typeface="Roboto Medium"/>
                <a:sym typeface="Roboto Medium"/>
              </a:rPr>
              <a:t>Example.com</a:t>
            </a:r>
            <a:endParaRPr sz="1000">
              <a:solidFill>
                <a:srgbClr val="2B3436"/>
              </a:solidFill>
              <a:latin typeface="Roboto Medium"/>
              <a:ea typeface="Roboto Medium"/>
              <a:cs typeface="Roboto Medium"/>
              <a:sym typeface="Roboto Medium"/>
            </a:endParaRPr>
          </a:p>
        </p:txBody>
      </p:sp>
      <p:cxnSp>
        <p:nvCxnSpPr>
          <p:cNvPr id="95" name="Google Shape;95;p14"/>
          <p:cNvCxnSpPr/>
          <p:nvPr/>
        </p:nvCxnSpPr>
        <p:spPr>
          <a:xfrm rot="10800000">
            <a:off x="1557350" y="10413275"/>
            <a:ext cx="0" cy="107100"/>
          </a:xfrm>
          <a:prstGeom prst="straightConnector1">
            <a:avLst/>
          </a:prstGeom>
          <a:noFill/>
          <a:ln cap="flat" cmpd="sng" w="19050">
            <a:solidFill>
              <a:schemeClr val="dk2"/>
            </a:solidFill>
            <a:prstDash val="solid"/>
            <a:round/>
            <a:headEnd len="med" w="med" type="none"/>
            <a:tailEnd len="med" w="med" type="none"/>
          </a:ln>
        </p:spPr>
      </p:cxnSp>
      <p:sp>
        <p:nvSpPr>
          <p:cNvPr id="96" name="Google Shape;96;p14"/>
          <p:cNvSpPr txBox="1"/>
          <p:nvPr/>
        </p:nvSpPr>
        <p:spPr>
          <a:xfrm>
            <a:off x="6610344" y="10396550"/>
            <a:ext cx="5955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000">
                <a:solidFill>
                  <a:srgbClr val="2B3436"/>
                </a:solidFill>
                <a:latin typeface="Roboto Medium"/>
                <a:ea typeface="Roboto Medium"/>
                <a:cs typeface="Roboto Medium"/>
                <a:sym typeface="Roboto Medium"/>
              </a:rPr>
              <a:t>Page 2</a:t>
            </a:r>
            <a:endParaRPr sz="1000">
              <a:solidFill>
                <a:srgbClr val="2B3436"/>
              </a:solidFill>
              <a:latin typeface="Roboto Medium"/>
              <a:ea typeface="Roboto Medium"/>
              <a:cs typeface="Roboto Medium"/>
              <a:sym typeface="Roboto Medium"/>
            </a:endParaRPr>
          </a:p>
        </p:txBody>
      </p:sp>
      <p:pic>
        <p:nvPicPr>
          <p:cNvPr id="97" name="Google Shape;97;p14"/>
          <p:cNvPicPr preferRelativeResize="0"/>
          <p:nvPr/>
        </p:nvPicPr>
        <p:blipFill rotWithShape="1">
          <a:blip r:embed="rId3">
            <a:alphaModFix/>
          </a:blip>
          <a:srcRect b="0" l="0" r="0" t="11449"/>
          <a:stretch/>
        </p:blipFill>
        <p:spPr>
          <a:xfrm flipH="1">
            <a:off x="361950" y="0"/>
            <a:ext cx="2717125" cy="3609974"/>
          </a:xfrm>
          <a:prstGeom prst="rect">
            <a:avLst/>
          </a:prstGeom>
          <a:noFill/>
          <a:ln>
            <a:noFill/>
          </a:ln>
        </p:spPr>
      </p:pic>
      <p:sp>
        <p:nvSpPr>
          <p:cNvPr id="98" name="Google Shape;98;p14"/>
          <p:cNvSpPr txBox="1"/>
          <p:nvPr/>
        </p:nvSpPr>
        <p:spPr>
          <a:xfrm>
            <a:off x="3283325" y="321900"/>
            <a:ext cx="4238700" cy="517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4200">
                <a:solidFill>
                  <a:srgbClr val="AD583E"/>
                </a:solidFill>
                <a:latin typeface="Roboto Medium"/>
                <a:ea typeface="Roboto Medium"/>
                <a:cs typeface="Roboto Medium"/>
                <a:sym typeface="Roboto Medium"/>
              </a:rPr>
              <a:t>Director's </a:t>
            </a:r>
            <a:r>
              <a:rPr lang="ru" sz="4200">
                <a:solidFill>
                  <a:srgbClr val="2B3436"/>
                </a:solidFill>
                <a:latin typeface="Roboto Medium"/>
                <a:ea typeface="Roboto Medium"/>
                <a:cs typeface="Roboto Medium"/>
                <a:sym typeface="Roboto Medium"/>
              </a:rPr>
              <a:t>Word</a:t>
            </a:r>
            <a:endParaRPr sz="4200">
              <a:solidFill>
                <a:srgbClr val="2B3436"/>
              </a:solidFill>
              <a:latin typeface="Roboto Medium"/>
              <a:ea typeface="Roboto Medium"/>
              <a:cs typeface="Roboto Medium"/>
              <a:sym typeface="Roboto Medium"/>
            </a:endParaRPr>
          </a:p>
        </p:txBody>
      </p:sp>
      <p:sp>
        <p:nvSpPr>
          <p:cNvPr id="99" name="Google Shape;99;p14"/>
          <p:cNvSpPr txBox="1"/>
          <p:nvPr/>
        </p:nvSpPr>
        <p:spPr>
          <a:xfrm>
            <a:off x="3219450" y="791475"/>
            <a:ext cx="4067100" cy="30291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SzPts val="1100"/>
              <a:buFont typeface="Arial"/>
              <a:buNone/>
            </a:pPr>
            <a:r>
              <a:rPr lang="ru" sz="1200">
                <a:solidFill>
                  <a:srgbClr val="2B3436"/>
                </a:solidFill>
                <a:latin typeface="Montserrat"/>
                <a:ea typeface="Montserrat"/>
                <a:cs typeface="Montserrat"/>
                <a:sym typeface="Montserrat"/>
              </a:rPr>
              <a:t>Nunc ac mi placerat, hendrerit tellus quis, aliquet leo. Duis nec risus maximus, tristique justo vel, efficitur sapien. Morbi ex mi, scelerisque nec dictum ornare, convallis vitae sem. Etiam malesuada eget eros at gravida. Aliquam sit amet nibh sapien. Lorem ipsum dolor sit amet, consectetur adipiscing elit. Quisque pellentesque commodo posuere.</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Clr>
                <a:schemeClr val="dk1"/>
              </a:buClr>
              <a:buSzPts val="1100"/>
              <a:buFont typeface="Arial"/>
              <a:buNone/>
            </a:pPr>
            <a:r>
              <a:t/>
            </a:r>
            <a:endParaRPr sz="1200">
              <a:solidFill>
                <a:srgbClr val="2B3436"/>
              </a:solidFill>
              <a:latin typeface="Montserrat"/>
              <a:ea typeface="Montserrat"/>
              <a:cs typeface="Montserrat"/>
              <a:sym typeface="Montserrat"/>
            </a:endParaRPr>
          </a:p>
          <a:p>
            <a:pPr indent="0" lvl="0" marL="0" rtl="0" algn="just">
              <a:lnSpc>
                <a:spcPct val="120000"/>
              </a:lnSpc>
              <a:spcBef>
                <a:spcPts val="0"/>
              </a:spcBef>
              <a:spcAft>
                <a:spcPts val="0"/>
              </a:spcAft>
              <a:buNone/>
            </a:pPr>
            <a:r>
              <a:rPr lang="ru" sz="1200">
                <a:solidFill>
                  <a:srgbClr val="2B3436"/>
                </a:solidFill>
                <a:latin typeface="Montserrat"/>
                <a:ea typeface="Montserrat"/>
                <a:cs typeface="Montserrat"/>
                <a:sym typeface="Montserrat"/>
              </a:rPr>
              <a:t>Phasellus sed rhoncus velit. Sed non euismod velit, bibendum volutpat elit. Nullam iaculis tellus nec arcu finibus, nec iaculis lacus convallis. Pellentesque sed sem.</a:t>
            </a:r>
            <a:endParaRPr sz="1200">
              <a:solidFill>
                <a:srgbClr val="2B3436"/>
              </a:solidFill>
              <a:latin typeface="Montserrat"/>
              <a:ea typeface="Montserrat"/>
              <a:cs typeface="Montserrat"/>
              <a:sym typeface="Montserrat"/>
            </a:endParaRPr>
          </a:p>
        </p:txBody>
      </p:sp>
      <p:sp>
        <p:nvSpPr>
          <p:cNvPr id="100" name="Google Shape;100;p14"/>
          <p:cNvSpPr txBox="1"/>
          <p:nvPr/>
        </p:nvSpPr>
        <p:spPr>
          <a:xfrm>
            <a:off x="330575" y="4093800"/>
            <a:ext cx="4238700" cy="517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ru" sz="4200">
                <a:solidFill>
                  <a:srgbClr val="AD583E"/>
                </a:solidFill>
                <a:latin typeface="Roboto Medium"/>
                <a:ea typeface="Roboto Medium"/>
                <a:cs typeface="Roboto Medium"/>
                <a:sym typeface="Roboto Medium"/>
              </a:rPr>
              <a:t>Free </a:t>
            </a:r>
            <a:r>
              <a:rPr lang="ru" sz="4200">
                <a:solidFill>
                  <a:schemeClr val="lt1"/>
                </a:solidFill>
                <a:latin typeface="Roboto Medium"/>
                <a:ea typeface="Roboto Medium"/>
                <a:cs typeface="Roboto Medium"/>
                <a:sym typeface="Roboto Medium"/>
              </a:rPr>
              <a:t>Seminar</a:t>
            </a:r>
            <a:endParaRPr sz="4200">
              <a:solidFill>
                <a:schemeClr val="lt1"/>
              </a:solidFill>
              <a:latin typeface="Roboto Medium"/>
              <a:ea typeface="Roboto Medium"/>
              <a:cs typeface="Roboto Medium"/>
              <a:sym typeface="Roboto Medium"/>
            </a:endParaRPr>
          </a:p>
        </p:txBody>
      </p:sp>
      <p:sp>
        <p:nvSpPr>
          <p:cNvPr id="101" name="Google Shape;101;p14"/>
          <p:cNvSpPr txBox="1"/>
          <p:nvPr/>
        </p:nvSpPr>
        <p:spPr>
          <a:xfrm>
            <a:off x="242675" y="4609400"/>
            <a:ext cx="6953700" cy="1477500"/>
          </a:xfrm>
          <a:prstGeom prst="rect">
            <a:avLst/>
          </a:prstGeom>
          <a:noFill/>
          <a:ln>
            <a:noFill/>
          </a:ln>
        </p:spPr>
        <p:txBody>
          <a:bodyPr anchorCtr="0" anchor="t" bIns="91425" lIns="91425" spcFirstLastPara="1" rIns="91425" wrap="square" tIns="91425">
            <a:spAutoFit/>
          </a:bodyPr>
          <a:lstStyle/>
          <a:p>
            <a:pPr indent="0" lvl="0" marL="0" rtl="0" algn="just">
              <a:lnSpc>
                <a:spcPct val="120000"/>
              </a:lnSpc>
              <a:spcBef>
                <a:spcPts val="0"/>
              </a:spcBef>
              <a:spcAft>
                <a:spcPts val="0"/>
              </a:spcAft>
              <a:buClr>
                <a:schemeClr val="dk1"/>
              </a:buClr>
              <a:buSzPts val="1100"/>
              <a:buFont typeface="Arial"/>
              <a:buNone/>
            </a:pPr>
            <a:r>
              <a:rPr lang="ru" sz="1200">
                <a:solidFill>
                  <a:schemeClr val="lt1"/>
                </a:solidFill>
                <a:latin typeface="Montserrat"/>
                <a:ea typeface="Montserrat"/>
                <a:cs typeface="Montserrat"/>
                <a:sym typeface="Montserrat"/>
              </a:rPr>
              <a:t>Suspendisse potenti. Morbi faucibus ultricies luctus. Quisque et felis metus. Ut sem eros, pellentesque sed orci vitae, faucibus bibendum quam. Etiam venenatis ex a leo bibendum dapibus tincidunt at velit. Vivamus luctus nec diam sit amet bibendum.</a:t>
            </a:r>
            <a:endParaRPr sz="1200">
              <a:solidFill>
                <a:schemeClr val="lt1"/>
              </a:solidFill>
              <a:latin typeface="Montserrat"/>
              <a:ea typeface="Montserrat"/>
              <a:cs typeface="Montserrat"/>
              <a:sym typeface="Montserrat"/>
            </a:endParaRPr>
          </a:p>
          <a:p>
            <a:pPr indent="0" lvl="0" marL="0" rtl="0" algn="just">
              <a:lnSpc>
                <a:spcPct val="120000"/>
              </a:lnSpc>
              <a:spcBef>
                <a:spcPts val="0"/>
              </a:spcBef>
              <a:spcAft>
                <a:spcPts val="0"/>
              </a:spcAft>
              <a:buClr>
                <a:schemeClr val="dk1"/>
              </a:buClr>
              <a:buSzPts val="1100"/>
              <a:buFont typeface="Arial"/>
              <a:buNone/>
            </a:pPr>
            <a:r>
              <a:t/>
            </a:r>
            <a:endParaRPr sz="1200">
              <a:solidFill>
                <a:schemeClr val="lt1"/>
              </a:solidFill>
              <a:latin typeface="Montserrat"/>
              <a:ea typeface="Montserrat"/>
              <a:cs typeface="Montserrat"/>
              <a:sym typeface="Montserrat"/>
            </a:endParaRPr>
          </a:p>
          <a:p>
            <a:pPr indent="0" lvl="0" marL="0" rtl="0" algn="just">
              <a:lnSpc>
                <a:spcPct val="120000"/>
              </a:lnSpc>
              <a:spcBef>
                <a:spcPts val="0"/>
              </a:spcBef>
              <a:spcAft>
                <a:spcPts val="0"/>
              </a:spcAft>
              <a:buNone/>
            </a:pPr>
            <a:r>
              <a:rPr lang="ru" sz="1200">
                <a:solidFill>
                  <a:schemeClr val="lt1"/>
                </a:solidFill>
                <a:latin typeface="Montserrat"/>
                <a:ea typeface="Montserrat"/>
                <a:cs typeface="Montserrat"/>
                <a:sym typeface="Montserrat"/>
              </a:rPr>
              <a:t>Nullam non felis metus. Quisque laoreet, orci et aliquam convallis, enim diam convallis tortor, vitae fringilla justo ipsum ullamcorper leo.</a:t>
            </a:r>
            <a:endParaRPr sz="1200">
              <a:solidFill>
                <a:schemeClr val="lt1"/>
              </a:solidFill>
              <a:latin typeface="Montserrat"/>
              <a:ea typeface="Montserrat"/>
              <a:cs typeface="Montserrat"/>
              <a:sym typeface="Montserrat"/>
            </a:endParaRPr>
          </a:p>
        </p:txBody>
      </p:sp>
      <p:pic>
        <p:nvPicPr>
          <p:cNvPr id="102" name="Google Shape;102;p14"/>
          <p:cNvPicPr preferRelativeResize="0"/>
          <p:nvPr/>
        </p:nvPicPr>
        <p:blipFill rotWithShape="1">
          <a:blip r:embed="rId4">
            <a:alphaModFix/>
          </a:blip>
          <a:srcRect b="14977" l="18305" r="15726" t="13188"/>
          <a:stretch/>
        </p:blipFill>
        <p:spPr>
          <a:xfrm>
            <a:off x="4979725" y="6470000"/>
            <a:ext cx="2216525" cy="3621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